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7" r:id="rId2"/>
    <p:sldId id="296" r:id="rId3"/>
    <p:sldId id="287" r:id="rId4"/>
    <p:sldId id="289" r:id="rId5"/>
    <p:sldId id="270" r:id="rId6"/>
    <p:sldId id="301" r:id="rId7"/>
    <p:sldId id="293" r:id="rId8"/>
    <p:sldId id="294" r:id="rId9"/>
    <p:sldId id="297" r:id="rId10"/>
    <p:sldId id="291" r:id="rId11"/>
    <p:sldId id="264" r:id="rId12"/>
    <p:sldId id="280" r:id="rId13"/>
    <p:sldId id="292" r:id="rId14"/>
    <p:sldId id="283" r:id="rId15"/>
    <p:sldId id="281" r:id="rId16"/>
    <p:sldId id="284" r:id="rId17"/>
    <p:sldId id="298" r:id="rId18"/>
    <p:sldId id="285" r:id="rId19"/>
    <p:sldId id="295" r:id="rId20"/>
    <p:sldId id="286" r:id="rId21"/>
    <p:sldId id="299" r:id="rId22"/>
    <p:sldId id="300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C00FF"/>
    <a:srgbClr val="FFFF99"/>
    <a:srgbClr val="FF99FF"/>
    <a:srgbClr val="CC66FF"/>
    <a:srgbClr val="00FFFF"/>
    <a:srgbClr val="FFFF66"/>
    <a:srgbClr val="FF00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41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496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Сравнительный</a:t>
            </a:r>
            <a:r>
              <a:rPr lang="ru-RU" sz="2000" baseline="0">
                <a:latin typeface="Times New Roman" pitchFamily="18" charset="0"/>
                <a:cs typeface="Times New Roman" pitchFamily="18" charset="0"/>
              </a:rPr>
              <a:t> анализ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721193468691258"/>
          <c:y val="0"/>
        </c:manualLayout>
      </c:layout>
    </c:title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Начальные показатели</c:v>
                </c:pt>
                <c:pt idx="1">
                  <c:v>Конечные показатели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Начальные показатели</c:v>
                </c:pt>
                <c:pt idx="1">
                  <c:v>Конечные показатели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28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Начальные показатели</c:v>
                </c:pt>
                <c:pt idx="1">
                  <c:v>Конечные показатели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</c:v>
                </c:pt>
                <c:pt idx="1">
                  <c:v>25</c:v>
                </c:pt>
              </c:numCache>
            </c:numRef>
          </c:val>
        </c:ser>
        <c:shape val="cylinder"/>
        <c:axId val="82778368"/>
        <c:axId val="124772352"/>
        <c:axId val="0"/>
      </c:bar3DChart>
      <c:catAx>
        <c:axId val="82778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4772352"/>
        <c:crosses val="autoZero"/>
        <c:auto val="1"/>
        <c:lblAlgn val="ctr"/>
        <c:lblOffset val="100"/>
      </c:catAx>
      <c:valAx>
        <c:axId val="1247723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7783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8ED9B-1B77-4EE3-8111-4C62303C2BE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BC37C2-E353-45A0-9C74-C48758910D54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flip="none" rotWithShape="1">
          <a:gsLst>
            <a:gs pos="14000">
              <a:srgbClr val="00FFFF">
                <a:tint val="66000"/>
                <a:satMod val="160000"/>
                <a:alpha val="85000"/>
              </a:srgbClr>
            </a:gs>
            <a:gs pos="50000">
              <a:srgbClr val="00FFFF">
                <a:tint val="44500"/>
                <a:satMod val="160000"/>
              </a:srgbClr>
            </a:gs>
            <a:gs pos="100000">
              <a:srgbClr val="00FFFF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+mj-lt"/>
            </a:rPr>
            <a:t>Позволит ребенку понять истоки различных видов художественной деятельности и приобрести базовые представления в области каждого вида искусства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EA64464C-0766-463F-9970-67A066A6114F}" type="parTrans" cxnId="{75254EBF-6447-4B5C-829A-0F4A7F793D21}">
      <dgm:prSet/>
      <dgm:spPr/>
      <dgm:t>
        <a:bodyPr/>
        <a:lstStyle/>
        <a:p>
          <a:endParaRPr lang="ru-RU"/>
        </a:p>
      </dgm:t>
    </dgm:pt>
    <dgm:pt modelId="{429310DD-3C02-436B-AC73-1B289CB7711E}" type="sibTrans" cxnId="{75254EBF-6447-4B5C-829A-0F4A7F793D21}">
      <dgm:prSet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A6EE8E3E-B77C-49D1-AC60-AD47865B08B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rgbClr val="FFFF00">
                <a:tint val="66000"/>
                <a:satMod val="160000"/>
                <a:alpha val="91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+mj-lt"/>
            </a:rPr>
            <a:t>Сформирует способность переносить художественный потенциал в реальную жизнь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B0E7940E-AD02-444B-8DAA-96C7173D4787}" type="parTrans" cxnId="{9663E7BC-ACB4-4FC0-9991-7F2941155A1F}">
      <dgm:prSet/>
      <dgm:spPr/>
      <dgm:t>
        <a:bodyPr/>
        <a:lstStyle/>
        <a:p>
          <a:endParaRPr lang="ru-RU"/>
        </a:p>
      </dgm:t>
    </dgm:pt>
    <dgm:pt modelId="{6B7ADF88-D599-4D0A-B2FC-30229E392447}" type="sibTrans" cxnId="{9663E7BC-ACB4-4FC0-9991-7F2941155A1F}">
      <dgm:prSet/>
      <dgm:spPr>
        <a:gradFill flip="none" rotWithShape="1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2D648F69-568D-4336-9F27-3E8423D1B97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/>
      </dgm:spPr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+mj-lt"/>
            </a:rPr>
            <a:t>Поможет лучше понимать источники различных видов искусства, раскрывать художественные закономерности</a:t>
          </a:r>
          <a:endParaRPr lang="ru-RU" sz="1800" dirty="0">
            <a:solidFill>
              <a:schemeClr val="tx1"/>
            </a:solidFill>
            <a:latin typeface="+mj-lt"/>
          </a:endParaRPr>
        </a:p>
      </dgm:t>
    </dgm:pt>
    <dgm:pt modelId="{0111D1E0-0ADD-4E79-B894-E14B483D6C8D}" type="parTrans" cxnId="{ED959478-6705-4B45-B11D-43441096C03E}">
      <dgm:prSet/>
      <dgm:spPr/>
      <dgm:t>
        <a:bodyPr/>
        <a:lstStyle/>
        <a:p>
          <a:endParaRPr lang="ru-RU"/>
        </a:p>
      </dgm:t>
    </dgm:pt>
    <dgm:pt modelId="{968EE4FF-42FC-4D41-8961-BFAFE85A6EB2}" type="sibTrans" cxnId="{ED959478-6705-4B45-B11D-43441096C03E}">
      <dgm:prSet/>
      <dgm:spPr/>
      <dgm:t>
        <a:bodyPr/>
        <a:lstStyle/>
        <a:p>
          <a:endParaRPr lang="ru-RU"/>
        </a:p>
      </dgm:t>
    </dgm:pt>
    <dgm:pt modelId="{15EDF2F3-6335-441D-AC97-56EADAB2DB0F}" type="pres">
      <dgm:prSet presAssocID="{D4E8ED9B-1B77-4EE3-8111-4C62303C2B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C6C1A8-EF50-475A-A298-A3D259365D93}" type="pres">
      <dgm:prSet presAssocID="{D4E8ED9B-1B77-4EE3-8111-4C62303C2BE7}" presName="dummyMaxCanvas" presStyleCnt="0">
        <dgm:presLayoutVars/>
      </dgm:prSet>
      <dgm:spPr/>
    </dgm:pt>
    <dgm:pt modelId="{4FC81DFB-25F2-4CC4-B4AA-678560EC2364}" type="pres">
      <dgm:prSet presAssocID="{D4E8ED9B-1B77-4EE3-8111-4C62303C2BE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582F2-2038-4EFD-89A2-516A50744A05}" type="pres">
      <dgm:prSet presAssocID="{D4E8ED9B-1B77-4EE3-8111-4C62303C2BE7}" presName="ThreeNodes_2" presStyleLbl="node1" presStyleIdx="1" presStyleCnt="3" custLinFactNeighborX="483" custLinFactNeighborY="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9761-895B-40FE-923B-EDD1C75C86F0}" type="pres">
      <dgm:prSet presAssocID="{D4E8ED9B-1B77-4EE3-8111-4C62303C2BE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1B4EB-ECED-43E4-B6A1-4BB4836BBB1E}" type="pres">
      <dgm:prSet presAssocID="{D4E8ED9B-1B77-4EE3-8111-4C62303C2BE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810D1-5EAF-42BB-BB6E-5A71EBE63FCC}" type="pres">
      <dgm:prSet presAssocID="{D4E8ED9B-1B77-4EE3-8111-4C62303C2BE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88EF3-76B7-4B21-A8A6-13ABE4F8EE2C}" type="pres">
      <dgm:prSet presAssocID="{D4E8ED9B-1B77-4EE3-8111-4C62303C2BE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D0840-E3AD-44EE-B735-B52D3A797C29}" type="pres">
      <dgm:prSet presAssocID="{D4E8ED9B-1B77-4EE3-8111-4C62303C2BE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47045-AD62-422E-874B-E6AF77D05C58}" type="pres">
      <dgm:prSet presAssocID="{D4E8ED9B-1B77-4EE3-8111-4C62303C2BE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59478-6705-4B45-B11D-43441096C03E}" srcId="{D4E8ED9B-1B77-4EE3-8111-4C62303C2BE7}" destId="{2D648F69-568D-4336-9F27-3E8423D1B975}" srcOrd="2" destOrd="0" parTransId="{0111D1E0-0ADD-4E79-B894-E14B483D6C8D}" sibTransId="{968EE4FF-42FC-4D41-8961-BFAFE85A6EB2}"/>
    <dgm:cxn modelId="{0C5789A4-29AE-4820-8550-9B07B90B76D5}" type="presOf" srcId="{429310DD-3C02-436B-AC73-1B289CB7711E}" destId="{3AE1B4EB-ECED-43E4-B6A1-4BB4836BBB1E}" srcOrd="0" destOrd="0" presId="urn:microsoft.com/office/officeart/2005/8/layout/vProcess5"/>
    <dgm:cxn modelId="{9663E7BC-ACB4-4FC0-9991-7F2941155A1F}" srcId="{D4E8ED9B-1B77-4EE3-8111-4C62303C2BE7}" destId="{A6EE8E3E-B77C-49D1-AC60-AD47865B08BC}" srcOrd="1" destOrd="0" parTransId="{B0E7940E-AD02-444B-8DAA-96C7173D4787}" sibTransId="{6B7ADF88-D599-4D0A-B2FC-30229E392447}"/>
    <dgm:cxn modelId="{1223EF48-B848-475F-AFCB-E89294C7985E}" type="presOf" srcId="{6B7ADF88-D599-4D0A-B2FC-30229E392447}" destId="{0E0810D1-5EAF-42BB-BB6E-5A71EBE63FCC}" srcOrd="0" destOrd="0" presId="urn:microsoft.com/office/officeart/2005/8/layout/vProcess5"/>
    <dgm:cxn modelId="{75254EBF-6447-4B5C-829A-0F4A7F793D21}" srcId="{D4E8ED9B-1B77-4EE3-8111-4C62303C2BE7}" destId="{40BC37C2-E353-45A0-9C74-C48758910D54}" srcOrd="0" destOrd="0" parTransId="{EA64464C-0766-463F-9970-67A066A6114F}" sibTransId="{429310DD-3C02-436B-AC73-1B289CB7711E}"/>
    <dgm:cxn modelId="{6EF5E0EA-157F-47AF-A325-DBE152234A2C}" type="presOf" srcId="{A6EE8E3E-B77C-49D1-AC60-AD47865B08BC}" destId="{D1C582F2-2038-4EFD-89A2-516A50744A05}" srcOrd="0" destOrd="0" presId="urn:microsoft.com/office/officeart/2005/8/layout/vProcess5"/>
    <dgm:cxn modelId="{92DD82B0-C07B-4B59-9EE6-9451966D554B}" type="presOf" srcId="{D4E8ED9B-1B77-4EE3-8111-4C62303C2BE7}" destId="{15EDF2F3-6335-441D-AC97-56EADAB2DB0F}" srcOrd="0" destOrd="0" presId="urn:microsoft.com/office/officeart/2005/8/layout/vProcess5"/>
    <dgm:cxn modelId="{E8DA479A-23A1-49FD-AE33-344CFBE200C1}" type="presOf" srcId="{A6EE8E3E-B77C-49D1-AC60-AD47865B08BC}" destId="{E70D0840-E3AD-44EE-B735-B52D3A797C29}" srcOrd="1" destOrd="0" presId="urn:microsoft.com/office/officeart/2005/8/layout/vProcess5"/>
    <dgm:cxn modelId="{2407C7B1-77AF-48D6-9F34-514368F5623A}" type="presOf" srcId="{40BC37C2-E353-45A0-9C74-C48758910D54}" destId="{B9E88EF3-76B7-4B21-A8A6-13ABE4F8EE2C}" srcOrd="1" destOrd="0" presId="urn:microsoft.com/office/officeart/2005/8/layout/vProcess5"/>
    <dgm:cxn modelId="{5352589A-CA68-4266-809C-A009B284B3DB}" type="presOf" srcId="{2D648F69-568D-4336-9F27-3E8423D1B975}" destId="{80C29761-895B-40FE-923B-EDD1C75C86F0}" srcOrd="0" destOrd="0" presId="urn:microsoft.com/office/officeart/2005/8/layout/vProcess5"/>
    <dgm:cxn modelId="{63C437C6-8C9E-4968-A90F-BE19FE84D968}" type="presOf" srcId="{2D648F69-568D-4336-9F27-3E8423D1B975}" destId="{49947045-AD62-422E-874B-E6AF77D05C58}" srcOrd="1" destOrd="0" presId="urn:microsoft.com/office/officeart/2005/8/layout/vProcess5"/>
    <dgm:cxn modelId="{FCCE7BD5-2EAB-44C0-B3F6-987CD640160E}" type="presOf" srcId="{40BC37C2-E353-45A0-9C74-C48758910D54}" destId="{4FC81DFB-25F2-4CC4-B4AA-678560EC2364}" srcOrd="0" destOrd="0" presId="urn:microsoft.com/office/officeart/2005/8/layout/vProcess5"/>
    <dgm:cxn modelId="{1959F316-66DA-46FE-9DB8-7382BFE84A32}" type="presParOf" srcId="{15EDF2F3-6335-441D-AC97-56EADAB2DB0F}" destId="{13C6C1A8-EF50-475A-A298-A3D259365D93}" srcOrd="0" destOrd="0" presId="urn:microsoft.com/office/officeart/2005/8/layout/vProcess5"/>
    <dgm:cxn modelId="{88E058A3-7AE8-48CD-A3A2-81D69D383901}" type="presParOf" srcId="{15EDF2F3-6335-441D-AC97-56EADAB2DB0F}" destId="{4FC81DFB-25F2-4CC4-B4AA-678560EC2364}" srcOrd="1" destOrd="0" presId="urn:microsoft.com/office/officeart/2005/8/layout/vProcess5"/>
    <dgm:cxn modelId="{59E66CBD-9DA4-4018-90A0-B809BF1D1741}" type="presParOf" srcId="{15EDF2F3-6335-441D-AC97-56EADAB2DB0F}" destId="{D1C582F2-2038-4EFD-89A2-516A50744A05}" srcOrd="2" destOrd="0" presId="urn:microsoft.com/office/officeart/2005/8/layout/vProcess5"/>
    <dgm:cxn modelId="{BD476B06-6FF1-4F7C-B501-112FBEE7C947}" type="presParOf" srcId="{15EDF2F3-6335-441D-AC97-56EADAB2DB0F}" destId="{80C29761-895B-40FE-923B-EDD1C75C86F0}" srcOrd="3" destOrd="0" presId="urn:microsoft.com/office/officeart/2005/8/layout/vProcess5"/>
    <dgm:cxn modelId="{FBD3FB4E-3012-417B-9586-48C34C9462F4}" type="presParOf" srcId="{15EDF2F3-6335-441D-AC97-56EADAB2DB0F}" destId="{3AE1B4EB-ECED-43E4-B6A1-4BB4836BBB1E}" srcOrd="4" destOrd="0" presId="urn:microsoft.com/office/officeart/2005/8/layout/vProcess5"/>
    <dgm:cxn modelId="{0211C580-65E0-4E37-A297-7A80590309E0}" type="presParOf" srcId="{15EDF2F3-6335-441D-AC97-56EADAB2DB0F}" destId="{0E0810D1-5EAF-42BB-BB6E-5A71EBE63FCC}" srcOrd="5" destOrd="0" presId="urn:microsoft.com/office/officeart/2005/8/layout/vProcess5"/>
    <dgm:cxn modelId="{58779C49-8920-43E7-A43A-4F5E6FC92EC0}" type="presParOf" srcId="{15EDF2F3-6335-441D-AC97-56EADAB2DB0F}" destId="{B9E88EF3-76B7-4B21-A8A6-13ABE4F8EE2C}" srcOrd="6" destOrd="0" presId="urn:microsoft.com/office/officeart/2005/8/layout/vProcess5"/>
    <dgm:cxn modelId="{58840EE3-CC04-442B-8C6A-386807089A04}" type="presParOf" srcId="{15EDF2F3-6335-441D-AC97-56EADAB2DB0F}" destId="{E70D0840-E3AD-44EE-B735-B52D3A797C29}" srcOrd="7" destOrd="0" presId="urn:microsoft.com/office/officeart/2005/8/layout/vProcess5"/>
    <dgm:cxn modelId="{B58B4A82-7B72-4FA5-AC6D-2E61FDA51B15}" type="presParOf" srcId="{15EDF2F3-6335-441D-AC97-56EADAB2DB0F}" destId="{49947045-AD62-422E-874B-E6AF77D05C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EA7C1-5497-4E7C-A296-9E321F785048}" type="doc">
      <dgm:prSet loTypeId="urn:microsoft.com/office/officeart/2005/8/layout/hierarchy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B24E60B-89EA-4E76-B72F-CF964355ADCB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Стимулирование творческого потенциала педагога и ребенка</a:t>
          </a:r>
        </a:p>
      </dgm:t>
    </dgm:pt>
    <dgm:pt modelId="{70F4FE89-71F6-43A7-89FD-29E3AD122E6D}" type="parTrans" cxnId="{E5710D5E-5A90-413F-BFC7-2A88A06D0E9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AD988A4-457A-4739-9549-FEB7ECF1B5B8}" type="sibTrans" cxnId="{E5710D5E-5A90-413F-BFC7-2A88A06D0E9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D0C2A4-FDB7-47CC-88EF-45ED6D362BBD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Эстетическая среда десткого сада</a:t>
          </a:r>
        </a:p>
      </dgm:t>
    </dgm:pt>
    <dgm:pt modelId="{02C0D5BF-DB76-4C87-9414-96DC281CE03A}" type="parTrans" cxnId="{8E95D48B-E7EC-43A5-93CD-2522BD492C7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AA2A546-8931-4593-BE38-CB72634E9162}" type="sibTrans" cxnId="{8E95D48B-E7EC-43A5-93CD-2522BD492C7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87E199B-D23E-4249-A8CE-85B62A91ADD9}">
      <dgm:prSet phldrT="[Текст]"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Образовательная среда</a:t>
          </a:r>
        </a:p>
      </dgm:t>
    </dgm:pt>
    <dgm:pt modelId="{840C8CAA-484A-4B81-ACA7-D6EAE07D2EF7}" type="parTrans" cxnId="{B92A1AF1-1CDE-4A95-A1D4-E77690D91D1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DAE16D6-9225-4EFC-808F-375AB309A7B4}" type="sibTrans" cxnId="{B92A1AF1-1CDE-4A95-A1D4-E77690D91D1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937329A-1B7E-4301-A024-36EF149EDF12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Среда общения и сотворчества</a:t>
          </a:r>
        </a:p>
      </dgm:t>
    </dgm:pt>
    <dgm:pt modelId="{60136588-AF55-4ADD-A9BB-E6F8954DE939}" type="parTrans" cxnId="{4474FDF7-CD55-42C0-9F3B-55BFE544740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332BB57-BA32-4878-8877-084FBCA8B466}" type="sibTrans" cxnId="{4474FDF7-CD55-42C0-9F3B-55BFE544740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8EC9946-50D9-476A-AB0D-31208CC96C45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Интегрированные развивающие направления и формы работы в условиях сотворчества педагогов и детей</a:t>
          </a:r>
        </a:p>
      </dgm:t>
    </dgm:pt>
    <dgm:pt modelId="{C83451A2-27FD-418E-B130-0594414FEC97}" type="parTrans" cxnId="{5BDC0CFF-FB96-45A7-94DA-5CC08DBB062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AA22899-7C2D-4077-8C5C-B22BB9F24B78}" type="sibTrans" cxnId="{5BDC0CFF-FB96-45A7-94DA-5CC08DBB062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4B3C59E-7DCB-4277-8815-4434D8A86EE2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Формирование ведущих компетенций в условиях интегрированного освоения искусства</a:t>
          </a:r>
        </a:p>
      </dgm:t>
    </dgm:pt>
    <dgm:pt modelId="{3E90F9DD-4215-40E7-AAAD-881725F25B68}" type="parTrans" cxnId="{478F69F6-0B39-4DC4-853E-9A2A42C99D6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AEE89C0-8382-4AF8-B29C-A84AA8DB4D7E}" type="sibTrans" cxnId="{478F69F6-0B39-4DC4-853E-9A2A42C99D6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8B82BB1-669F-49CB-B029-AF7DE462ED29}">
      <dgm:prSet custT="1"/>
      <dgm:spPr/>
      <dgm:t>
        <a:bodyPr/>
        <a:lstStyle/>
        <a:p>
          <a:r>
            <a:rPr lang="ru-RU" sz="1400">
              <a:latin typeface="Times New Roman" pitchFamily="18" charset="0"/>
              <a:cs typeface="Times New Roman" pitchFamily="18" charset="0"/>
            </a:rPr>
            <a:t>Самостоятельное и совместное творчество педагогов и детей</a:t>
          </a:r>
        </a:p>
      </dgm:t>
    </dgm:pt>
    <dgm:pt modelId="{C3AE6EB0-9B5C-4DD6-9CBD-7896739AC7D5}" type="parTrans" cxnId="{AB326DC0-0225-4F3E-85DA-7C3FB7C59F4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62E3427-0C90-453B-84EE-55CF05AE16E4}" type="sibTrans" cxnId="{AB326DC0-0225-4F3E-85DA-7C3FB7C59F4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A0CE097-2C41-4954-A68B-E31EBCFBA0A1}" type="pres">
      <dgm:prSet presAssocID="{0C2EA7C1-5497-4E7C-A296-9E321F7850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EA9319-6BF5-492F-9A8F-8D547074F300}" type="pres">
      <dgm:prSet presAssocID="{5B24E60B-89EA-4E76-B72F-CF964355ADCB}" presName="hierRoot1" presStyleCnt="0"/>
      <dgm:spPr/>
    </dgm:pt>
    <dgm:pt modelId="{60834632-050D-4A26-984F-E035EAB0A25C}" type="pres">
      <dgm:prSet presAssocID="{5B24E60B-89EA-4E76-B72F-CF964355ADCB}" presName="composite" presStyleCnt="0"/>
      <dgm:spPr/>
    </dgm:pt>
    <dgm:pt modelId="{3F466614-3767-4E2E-B0D4-9AA14B0BD42E}" type="pres">
      <dgm:prSet presAssocID="{5B24E60B-89EA-4E76-B72F-CF964355ADCB}" presName="background" presStyleLbl="node0" presStyleIdx="0" presStyleCnt="1"/>
      <dgm:spPr>
        <a:scene3d>
          <a:camera prst="orthographicFront"/>
          <a:lightRig rig="flat" dir="t"/>
        </a:scene3d>
        <a:sp3d prstMaterial="dkEdge"/>
      </dgm:spPr>
    </dgm:pt>
    <dgm:pt modelId="{22EE40AD-A72F-4D9D-A705-323FB54B4FF9}" type="pres">
      <dgm:prSet presAssocID="{5B24E60B-89EA-4E76-B72F-CF964355ADCB}" presName="text" presStyleLbl="fgAcc0" presStyleIdx="0" presStyleCnt="1" custScaleX="225362" custLinFactNeighborY="-2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2843B8F-0D15-410F-B238-C316BDB3FE26}" type="pres">
      <dgm:prSet presAssocID="{5B24E60B-89EA-4E76-B72F-CF964355ADCB}" presName="hierChild2" presStyleCnt="0"/>
      <dgm:spPr/>
    </dgm:pt>
    <dgm:pt modelId="{1E96B26A-0B7D-4A9D-B010-9E2FD03F8559}" type="pres">
      <dgm:prSet presAssocID="{02C0D5BF-DB76-4C87-9414-96DC281CE03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B6DA810-D491-49A7-832F-133E0664045E}" type="pres">
      <dgm:prSet presAssocID="{ABD0C2A4-FDB7-47CC-88EF-45ED6D362BBD}" presName="hierRoot2" presStyleCnt="0"/>
      <dgm:spPr/>
    </dgm:pt>
    <dgm:pt modelId="{72C1DBF2-8AB0-48E4-A876-EF70CB05DDB7}" type="pres">
      <dgm:prSet presAssocID="{ABD0C2A4-FDB7-47CC-88EF-45ED6D362BBD}" presName="composite2" presStyleCnt="0"/>
      <dgm:spPr/>
    </dgm:pt>
    <dgm:pt modelId="{B440D353-143F-4419-8DAE-D26CD5945E25}" type="pres">
      <dgm:prSet presAssocID="{ABD0C2A4-FDB7-47CC-88EF-45ED6D362BBD}" presName="background2" presStyleLbl="node2" presStyleIdx="0" presStyleCnt="3"/>
      <dgm:spPr/>
    </dgm:pt>
    <dgm:pt modelId="{1F0B32BC-6C74-4469-B921-7DA461EA9008}" type="pres">
      <dgm:prSet presAssocID="{ABD0C2A4-FDB7-47CC-88EF-45ED6D362BBD}" presName="text2" presStyleLbl="fgAcc2" presStyleIdx="0" presStyleCnt="3" custScaleX="1597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9A8CE-1EAC-44DC-8170-4E5D40D04778}" type="pres">
      <dgm:prSet presAssocID="{ABD0C2A4-FDB7-47CC-88EF-45ED6D362BBD}" presName="hierChild3" presStyleCnt="0"/>
      <dgm:spPr/>
    </dgm:pt>
    <dgm:pt modelId="{F3D3C180-A463-4C53-A34B-3E213EECEB90}" type="pres">
      <dgm:prSet presAssocID="{60136588-AF55-4ADD-A9BB-E6F8954DE93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0EA7408-6A98-4B0D-90CF-0CAD8E28D5DE}" type="pres">
      <dgm:prSet presAssocID="{4937329A-1B7E-4301-A024-36EF149EDF12}" presName="hierRoot2" presStyleCnt="0"/>
      <dgm:spPr/>
    </dgm:pt>
    <dgm:pt modelId="{5F63CBAE-7DD8-4639-AA04-02DFD938759C}" type="pres">
      <dgm:prSet presAssocID="{4937329A-1B7E-4301-A024-36EF149EDF12}" presName="composite2" presStyleCnt="0"/>
      <dgm:spPr/>
    </dgm:pt>
    <dgm:pt modelId="{1A6D3ED2-26BD-4F5B-B5F7-ABEEF23F7D2B}" type="pres">
      <dgm:prSet presAssocID="{4937329A-1B7E-4301-A024-36EF149EDF12}" presName="background2" presStyleLbl="node2" presStyleIdx="1" presStyleCnt="3"/>
      <dgm:spPr/>
    </dgm:pt>
    <dgm:pt modelId="{5E27A6FF-10F2-47C0-892F-72773C385D1E}" type="pres">
      <dgm:prSet presAssocID="{4937329A-1B7E-4301-A024-36EF149EDF12}" presName="text2" presStyleLbl="fgAcc2" presStyleIdx="1" presStyleCnt="3" custScaleX="159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D9312-32E0-4A1C-ABB8-72557DF5471E}" type="pres">
      <dgm:prSet presAssocID="{4937329A-1B7E-4301-A024-36EF149EDF12}" presName="hierChild3" presStyleCnt="0"/>
      <dgm:spPr/>
    </dgm:pt>
    <dgm:pt modelId="{BE540D2D-69FF-4F90-AD69-0C9176D3F7F3}" type="pres">
      <dgm:prSet presAssocID="{C83451A2-27FD-418E-B130-0594414FEC97}" presName="Name17" presStyleLbl="parChTrans1D3" presStyleIdx="0" presStyleCnt="1"/>
      <dgm:spPr/>
      <dgm:t>
        <a:bodyPr/>
        <a:lstStyle/>
        <a:p>
          <a:endParaRPr lang="ru-RU"/>
        </a:p>
      </dgm:t>
    </dgm:pt>
    <dgm:pt modelId="{A00E3CDC-E23D-4BF7-9065-E6ADA3DB7C9D}" type="pres">
      <dgm:prSet presAssocID="{18EC9946-50D9-476A-AB0D-31208CC96C45}" presName="hierRoot3" presStyleCnt="0"/>
      <dgm:spPr/>
    </dgm:pt>
    <dgm:pt modelId="{38D0E981-732F-47AE-9CC6-86809632688E}" type="pres">
      <dgm:prSet presAssocID="{18EC9946-50D9-476A-AB0D-31208CC96C45}" presName="composite3" presStyleCnt="0"/>
      <dgm:spPr/>
    </dgm:pt>
    <dgm:pt modelId="{2EB67A2C-CA27-47CC-9930-32421D76B9EA}" type="pres">
      <dgm:prSet presAssocID="{18EC9946-50D9-476A-AB0D-31208CC96C45}" presName="background3" presStyleLbl="node3" presStyleIdx="0" presStyleCnt="1"/>
      <dgm:spPr/>
    </dgm:pt>
    <dgm:pt modelId="{9B3B3F71-045A-4FFF-9DA7-5790D12E44DE}" type="pres">
      <dgm:prSet presAssocID="{18EC9946-50D9-476A-AB0D-31208CC96C45}" presName="text3" presStyleLbl="fgAcc3" presStyleIdx="0" presStyleCnt="1" custScaleX="3796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20C0F-E73C-44E2-8992-44C08CC2AA77}" type="pres">
      <dgm:prSet presAssocID="{18EC9946-50D9-476A-AB0D-31208CC96C45}" presName="hierChild4" presStyleCnt="0"/>
      <dgm:spPr/>
    </dgm:pt>
    <dgm:pt modelId="{9108A76D-FF33-4111-9D3F-87FE46863029}" type="pres">
      <dgm:prSet presAssocID="{3E90F9DD-4215-40E7-AAAD-881725F25B68}" presName="Name23" presStyleLbl="parChTrans1D4" presStyleIdx="0" presStyleCnt="2"/>
      <dgm:spPr/>
      <dgm:t>
        <a:bodyPr/>
        <a:lstStyle/>
        <a:p>
          <a:endParaRPr lang="ru-RU"/>
        </a:p>
      </dgm:t>
    </dgm:pt>
    <dgm:pt modelId="{5E9D4490-2A69-43CD-BD7B-CC1E152AEEDF}" type="pres">
      <dgm:prSet presAssocID="{24B3C59E-7DCB-4277-8815-4434D8A86EE2}" presName="hierRoot4" presStyleCnt="0"/>
      <dgm:spPr/>
    </dgm:pt>
    <dgm:pt modelId="{24425984-4497-4899-B632-DFDD971A26D5}" type="pres">
      <dgm:prSet presAssocID="{24B3C59E-7DCB-4277-8815-4434D8A86EE2}" presName="composite4" presStyleCnt="0"/>
      <dgm:spPr/>
    </dgm:pt>
    <dgm:pt modelId="{20852DD4-B46E-4A02-AE9B-58AD02EB9E3C}" type="pres">
      <dgm:prSet presAssocID="{24B3C59E-7DCB-4277-8815-4434D8A86EE2}" presName="background4" presStyleLbl="node4" presStyleIdx="0" presStyleCnt="2"/>
      <dgm:spPr/>
    </dgm:pt>
    <dgm:pt modelId="{82F27D9E-FA1B-4E12-9F6F-DA543961F57B}" type="pres">
      <dgm:prSet presAssocID="{24B3C59E-7DCB-4277-8815-4434D8A86EE2}" presName="text4" presStyleLbl="fgAcc4" presStyleIdx="0" presStyleCnt="2" custScaleX="3707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16C35E-D5D7-4CF5-AA73-9D38797CEB88}" type="pres">
      <dgm:prSet presAssocID="{24B3C59E-7DCB-4277-8815-4434D8A86EE2}" presName="hierChild5" presStyleCnt="0"/>
      <dgm:spPr/>
    </dgm:pt>
    <dgm:pt modelId="{CB4880F2-A497-4C75-AABB-E8FFE20D1AA1}" type="pres">
      <dgm:prSet presAssocID="{C3AE6EB0-9B5C-4DD6-9CBD-7896739AC7D5}" presName="Name23" presStyleLbl="parChTrans1D4" presStyleIdx="1" presStyleCnt="2"/>
      <dgm:spPr/>
      <dgm:t>
        <a:bodyPr/>
        <a:lstStyle/>
        <a:p>
          <a:endParaRPr lang="ru-RU"/>
        </a:p>
      </dgm:t>
    </dgm:pt>
    <dgm:pt modelId="{71F29537-8B60-469C-AEA3-A667AB522790}" type="pres">
      <dgm:prSet presAssocID="{28B82BB1-669F-49CB-B029-AF7DE462ED29}" presName="hierRoot4" presStyleCnt="0"/>
      <dgm:spPr/>
    </dgm:pt>
    <dgm:pt modelId="{3CF824E5-8261-4A56-A155-D92D7A5C9BE8}" type="pres">
      <dgm:prSet presAssocID="{28B82BB1-669F-49CB-B029-AF7DE462ED29}" presName="composite4" presStyleCnt="0"/>
      <dgm:spPr/>
    </dgm:pt>
    <dgm:pt modelId="{71B43197-23DF-4D7B-97FE-DB5E029F61DC}" type="pres">
      <dgm:prSet presAssocID="{28B82BB1-669F-49CB-B029-AF7DE462ED29}" presName="background4" presStyleLbl="node4" presStyleIdx="1" presStyleCnt="2"/>
      <dgm:spPr/>
    </dgm:pt>
    <dgm:pt modelId="{8788B378-D9DB-4DEB-94DA-A588251AF2CC}" type="pres">
      <dgm:prSet presAssocID="{28B82BB1-669F-49CB-B029-AF7DE462ED29}" presName="text4" presStyleLbl="fgAcc4" presStyleIdx="1" presStyleCnt="2" custScaleX="3663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DC84DA-E41A-4EE9-9673-B2DA589CD7C0}" type="pres">
      <dgm:prSet presAssocID="{28B82BB1-669F-49CB-B029-AF7DE462ED29}" presName="hierChild5" presStyleCnt="0"/>
      <dgm:spPr/>
    </dgm:pt>
    <dgm:pt modelId="{64615756-0322-49DB-A35C-2333C66CD463}" type="pres">
      <dgm:prSet presAssocID="{840C8CAA-484A-4B81-ACA7-D6EAE07D2EF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3574ED5-301E-4B0B-BD59-C7B63FAF88B3}" type="pres">
      <dgm:prSet presAssocID="{E87E199B-D23E-4249-A8CE-85B62A91ADD9}" presName="hierRoot2" presStyleCnt="0"/>
      <dgm:spPr/>
    </dgm:pt>
    <dgm:pt modelId="{F5ED09E1-9F1D-4DB6-8D8C-9116AD0EE64D}" type="pres">
      <dgm:prSet presAssocID="{E87E199B-D23E-4249-A8CE-85B62A91ADD9}" presName="composite2" presStyleCnt="0"/>
      <dgm:spPr/>
    </dgm:pt>
    <dgm:pt modelId="{B435FB92-7451-4A2B-8A8A-ADEF674E277A}" type="pres">
      <dgm:prSet presAssocID="{E87E199B-D23E-4249-A8CE-85B62A91ADD9}" presName="background2" presStyleLbl="node2" presStyleIdx="2" presStyleCnt="3"/>
      <dgm:spPr/>
    </dgm:pt>
    <dgm:pt modelId="{FB4519A2-07A2-49DB-9CC8-ECF1735DA892}" type="pres">
      <dgm:prSet presAssocID="{E87E199B-D23E-4249-A8CE-85B62A91ADD9}" presName="text2" presStyleLbl="fgAcc2" presStyleIdx="2" presStyleCnt="3" custScaleX="145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40BBFD-97B2-4DEC-B655-B4951065DAA0}" type="pres">
      <dgm:prSet presAssocID="{E87E199B-D23E-4249-A8CE-85B62A91ADD9}" presName="hierChild3" presStyleCnt="0"/>
      <dgm:spPr/>
    </dgm:pt>
  </dgm:ptLst>
  <dgm:cxnLst>
    <dgm:cxn modelId="{4474FDF7-CD55-42C0-9F3B-55BFE544740D}" srcId="{5B24E60B-89EA-4E76-B72F-CF964355ADCB}" destId="{4937329A-1B7E-4301-A024-36EF149EDF12}" srcOrd="1" destOrd="0" parTransId="{60136588-AF55-4ADD-A9BB-E6F8954DE939}" sibTransId="{6332BB57-BA32-4878-8877-084FBCA8B466}"/>
    <dgm:cxn modelId="{AA85C9A5-7641-4CAD-AA39-D12AA39DB31A}" type="presOf" srcId="{02C0D5BF-DB76-4C87-9414-96DC281CE03A}" destId="{1E96B26A-0B7D-4A9D-B010-9E2FD03F8559}" srcOrd="0" destOrd="0" presId="urn:microsoft.com/office/officeart/2005/8/layout/hierarchy1"/>
    <dgm:cxn modelId="{1F7F6724-AE26-4A03-8B27-95CDC6AB6FB9}" type="presOf" srcId="{5B24E60B-89EA-4E76-B72F-CF964355ADCB}" destId="{22EE40AD-A72F-4D9D-A705-323FB54B4FF9}" srcOrd="0" destOrd="0" presId="urn:microsoft.com/office/officeart/2005/8/layout/hierarchy1"/>
    <dgm:cxn modelId="{E5710D5E-5A90-413F-BFC7-2A88A06D0E9B}" srcId="{0C2EA7C1-5497-4E7C-A296-9E321F785048}" destId="{5B24E60B-89EA-4E76-B72F-CF964355ADCB}" srcOrd="0" destOrd="0" parTransId="{70F4FE89-71F6-43A7-89FD-29E3AD122E6D}" sibTransId="{FAD988A4-457A-4739-9549-FEB7ECF1B5B8}"/>
    <dgm:cxn modelId="{372B0297-4717-470A-B160-D6D0A974C523}" type="presOf" srcId="{0C2EA7C1-5497-4E7C-A296-9E321F785048}" destId="{DA0CE097-2C41-4954-A68B-E31EBCFBA0A1}" srcOrd="0" destOrd="0" presId="urn:microsoft.com/office/officeart/2005/8/layout/hierarchy1"/>
    <dgm:cxn modelId="{478F69F6-0B39-4DC4-853E-9A2A42C99D6A}" srcId="{18EC9946-50D9-476A-AB0D-31208CC96C45}" destId="{24B3C59E-7DCB-4277-8815-4434D8A86EE2}" srcOrd="0" destOrd="0" parTransId="{3E90F9DD-4215-40E7-AAAD-881725F25B68}" sibTransId="{4AEE89C0-8382-4AF8-B29C-A84AA8DB4D7E}"/>
    <dgm:cxn modelId="{ADD0C37A-4C7B-407F-95B1-AD3CFD3C9F7B}" type="presOf" srcId="{3E90F9DD-4215-40E7-AAAD-881725F25B68}" destId="{9108A76D-FF33-4111-9D3F-87FE46863029}" srcOrd="0" destOrd="0" presId="urn:microsoft.com/office/officeart/2005/8/layout/hierarchy1"/>
    <dgm:cxn modelId="{5BDC0CFF-FB96-45A7-94DA-5CC08DBB062D}" srcId="{4937329A-1B7E-4301-A024-36EF149EDF12}" destId="{18EC9946-50D9-476A-AB0D-31208CC96C45}" srcOrd="0" destOrd="0" parTransId="{C83451A2-27FD-418E-B130-0594414FEC97}" sibTransId="{AAA22899-7C2D-4077-8C5C-B22BB9F24B78}"/>
    <dgm:cxn modelId="{AD2C0F1B-703C-4552-8A0D-B4133B43FB06}" type="presOf" srcId="{ABD0C2A4-FDB7-47CC-88EF-45ED6D362BBD}" destId="{1F0B32BC-6C74-4469-B921-7DA461EA9008}" srcOrd="0" destOrd="0" presId="urn:microsoft.com/office/officeart/2005/8/layout/hierarchy1"/>
    <dgm:cxn modelId="{AF643D3B-D633-45C9-89B7-7180BE5C92A3}" type="presOf" srcId="{E87E199B-D23E-4249-A8CE-85B62A91ADD9}" destId="{FB4519A2-07A2-49DB-9CC8-ECF1735DA892}" srcOrd="0" destOrd="0" presId="urn:microsoft.com/office/officeart/2005/8/layout/hierarchy1"/>
    <dgm:cxn modelId="{D9D0DE4E-B88C-46D2-B359-78F6398ED928}" type="presOf" srcId="{60136588-AF55-4ADD-A9BB-E6F8954DE939}" destId="{F3D3C180-A463-4C53-A34B-3E213EECEB90}" srcOrd="0" destOrd="0" presId="urn:microsoft.com/office/officeart/2005/8/layout/hierarchy1"/>
    <dgm:cxn modelId="{B92A1AF1-1CDE-4A95-A1D4-E77690D91D13}" srcId="{5B24E60B-89EA-4E76-B72F-CF964355ADCB}" destId="{E87E199B-D23E-4249-A8CE-85B62A91ADD9}" srcOrd="2" destOrd="0" parTransId="{840C8CAA-484A-4B81-ACA7-D6EAE07D2EF7}" sibTransId="{DDAE16D6-9225-4EFC-808F-375AB309A7B4}"/>
    <dgm:cxn modelId="{8E95D48B-E7EC-43A5-93CD-2522BD492C78}" srcId="{5B24E60B-89EA-4E76-B72F-CF964355ADCB}" destId="{ABD0C2A4-FDB7-47CC-88EF-45ED6D362BBD}" srcOrd="0" destOrd="0" parTransId="{02C0D5BF-DB76-4C87-9414-96DC281CE03A}" sibTransId="{1AA2A546-8931-4593-BE38-CB72634E9162}"/>
    <dgm:cxn modelId="{7F33D991-9E48-4DB4-B409-609BB5544E0B}" type="presOf" srcId="{24B3C59E-7DCB-4277-8815-4434D8A86EE2}" destId="{82F27D9E-FA1B-4E12-9F6F-DA543961F57B}" srcOrd="0" destOrd="0" presId="urn:microsoft.com/office/officeart/2005/8/layout/hierarchy1"/>
    <dgm:cxn modelId="{61046966-9899-4E1B-B14C-EC53D1B9D2F6}" type="presOf" srcId="{28B82BB1-669F-49CB-B029-AF7DE462ED29}" destId="{8788B378-D9DB-4DEB-94DA-A588251AF2CC}" srcOrd="0" destOrd="0" presId="urn:microsoft.com/office/officeart/2005/8/layout/hierarchy1"/>
    <dgm:cxn modelId="{9F37A62D-9237-4D6B-9A8B-782D78DA1E44}" type="presOf" srcId="{18EC9946-50D9-476A-AB0D-31208CC96C45}" destId="{9B3B3F71-045A-4FFF-9DA7-5790D12E44DE}" srcOrd="0" destOrd="0" presId="urn:microsoft.com/office/officeart/2005/8/layout/hierarchy1"/>
    <dgm:cxn modelId="{978076F8-C6A2-4B1C-A177-6688EBBF3E73}" type="presOf" srcId="{4937329A-1B7E-4301-A024-36EF149EDF12}" destId="{5E27A6FF-10F2-47C0-892F-72773C385D1E}" srcOrd="0" destOrd="0" presId="urn:microsoft.com/office/officeart/2005/8/layout/hierarchy1"/>
    <dgm:cxn modelId="{3D2A2A75-DCE6-44AE-976F-E4224CAE4026}" type="presOf" srcId="{840C8CAA-484A-4B81-ACA7-D6EAE07D2EF7}" destId="{64615756-0322-49DB-A35C-2333C66CD463}" srcOrd="0" destOrd="0" presId="urn:microsoft.com/office/officeart/2005/8/layout/hierarchy1"/>
    <dgm:cxn modelId="{BE1968FB-41F8-439D-8B11-976A6F0A0172}" type="presOf" srcId="{C83451A2-27FD-418E-B130-0594414FEC97}" destId="{BE540D2D-69FF-4F90-AD69-0C9176D3F7F3}" srcOrd="0" destOrd="0" presId="urn:microsoft.com/office/officeart/2005/8/layout/hierarchy1"/>
    <dgm:cxn modelId="{AB326DC0-0225-4F3E-85DA-7C3FB7C59F4C}" srcId="{24B3C59E-7DCB-4277-8815-4434D8A86EE2}" destId="{28B82BB1-669F-49CB-B029-AF7DE462ED29}" srcOrd="0" destOrd="0" parTransId="{C3AE6EB0-9B5C-4DD6-9CBD-7896739AC7D5}" sibTransId="{C62E3427-0C90-453B-84EE-55CF05AE16E4}"/>
    <dgm:cxn modelId="{E477DA05-CB8E-4E59-ABD5-64F90832B435}" type="presOf" srcId="{C3AE6EB0-9B5C-4DD6-9CBD-7896739AC7D5}" destId="{CB4880F2-A497-4C75-AABB-E8FFE20D1AA1}" srcOrd="0" destOrd="0" presId="urn:microsoft.com/office/officeart/2005/8/layout/hierarchy1"/>
    <dgm:cxn modelId="{38844AAE-1673-4A0C-9175-1F717580BCDA}" type="presParOf" srcId="{DA0CE097-2C41-4954-A68B-E31EBCFBA0A1}" destId="{D5EA9319-6BF5-492F-9A8F-8D547074F300}" srcOrd="0" destOrd="0" presId="urn:microsoft.com/office/officeart/2005/8/layout/hierarchy1"/>
    <dgm:cxn modelId="{89B231AF-FEBF-41F9-9C0C-610FCEE87AC0}" type="presParOf" srcId="{D5EA9319-6BF5-492F-9A8F-8D547074F300}" destId="{60834632-050D-4A26-984F-E035EAB0A25C}" srcOrd="0" destOrd="0" presId="urn:microsoft.com/office/officeart/2005/8/layout/hierarchy1"/>
    <dgm:cxn modelId="{3FFEB6CC-A3CA-4735-952F-8CB7579408CD}" type="presParOf" srcId="{60834632-050D-4A26-984F-E035EAB0A25C}" destId="{3F466614-3767-4E2E-B0D4-9AA14B0BD42E}" srcOrd="0" destOrd="0" presId="urn:microsoft.com/office/officeart/2005/8/layout/hierarchy1"/>
    <dgm:cxn modelId="{2820BEE8-8490-4C44-8310-39C8B12EEC92}" type="presParOf" srcId="{60834632-050D-4A26-984F-E035EAB0A25C}" destId="{22EE40AD-A72F-4D9D-A705-323FB54B4FF9}" srcOrd="1" destOrd="0" presId="urn:microsoft.com/office/officeart/2005/8/layout/hierarchy1"/>
    <dgm:cxn modelId="{9601B5D9-A2ED-4C34-BE5D-BADF886B849A}" type="presParOf" srcId="{D5EA9319-6BF5-492F-9A8F-8D547074F300}" destId="{82843B8F-0D15-410F-B238-C316BDB3FE26}" srcOrd="1" destOrd="0" presId="urn:microsoft.com/office/officeart/2005/8/layout/hierarchy1"/>
    <dgm:cxn modelId="{058144E2-F218-4378-B4EA-88D12073CD91}" type="presParOf" srcId="{82843B8F-0D15-410F-B238-C316BDB3FE26}" destId="{1E96B26A-0B7D-4A9D-B010-9E2FD03F8559}" srcOrd="0" destOrd="0" presId="urn:microsoft.com/office/officeart/2005/8/layout/hierarchy1"/>
    <dgm:cxn modelId="{94CBCDD0-A617-4427-B96C-B9D9A8AEBBCD}" type="presParOf" srcId="{82843B8F-0D15-410F-B238-C316BDB3FE26}" destId="{7B6DA810-D491-49A7-832F-133E0664045E}" srcOrd="1" destOrd="0" presId="urn:microsoft.com/office/officeart/2005/8/layout/hierarchy1"/>
    <dgm:cxn modelId="{7EACFEC1-F533-404E-BB01-0CC13C05F9E0}" type="presParOf" srcId="{7B6DA810-D491-49A7-832F-133E0664045E}" destId="{72C1DBF2-8AB0-48E4-A876-EF70CB05DDB7}" srcOrd="0" destOrd="0" presId="urn:microsoft.com/office/officeart/2005/8/layout/hierarchy1"/>
    <dgm:cxn modelId="{B37B6FED-D7A7-49EA-988B-5DBDA383E0BE}" type="presParOf" srcId="{72C1DBF2-8AB0-48E4-A876-EF70CB05DDB7}" destId="{B440D353-143F-4419-8DAE-D26CD5945E25}" srcOrd="0" destOrd="0" presId="urn:microsoft.com/office/officeart/2005/8/layout/hierarchy1"/>
    <dgm:cxn modelId="{D87B3400-DFCF-4CD8-A918-1FCFDD05716B}" type="presParOf" srcId="{72C1DBF2-8AB0-48E4-A876-EF70CB05DDB7}" destId="{1F0B32BC-6C74-4469-B921-7DA461EA9008}" srcOrd="1" destOrd="0" presId="urn:microsoft.com/office/officeart/2005/8/layout/hierarchy1"/>
    <dgm:cxn modelId="{AD497F4D-7BB3-476E-A876-25627147B8D4}" type="presParOf" srcId="{7B6DA810-D491-49A7-832F-133E0664045E}" destId="{B6B9A8CE-1EAC-44DC-8170-4E5D40D04778}" srcOrd="1" destOrd="0" presId="urn:microsoft.com/office/officeart/2005/8/layout/hierarchy1"/>
    <dgm:cxn modelId="{07CC5047-A289-4AA9-A9F0-57A7A2428FBC}" type="presParOf" srcId="{82843B8F-0D15-410F-B238-C316BDB3FE26}" destId="{F3D3C180-A463-4C53-A34B-3E213EECEB90}" srcOrd="2" destOrd="0" presId="urn:microsoft.com/office/officeart/2005/8/layout/hierarchy1"/>
    <dgm:cxn modelId="{243FECE8-2D19-455C-875E-8473DD0DA35A}" type="presParOf" srcId="{82843B8F-0D15-410F-B238-C316BDB3FE26}" destId="{A0EA7408-6A98-4B0D-90CF-0CAD8E28D5DE}" srcOrd="3" destOrd="0" presId="urn:microsoft.com/office/officeart/2005/8/layout/hierarchy1"/>
    <dgm:cxn modelId="{080D9650-77E7-4F36-AE1E-A7ADCF7DF119}" type="presParOf" srcId="{A0EA7408-6A98-4B0D-90CF-0CAD8E28D5DE}" destId="{5F63CBAE-7DD8-4639-AA04-02DFD938759C}" srcOrd="0" destOrd="0" presId="urn:microsoft.com/office/officeart/2005/8/layout/hierarchy1"/>
    <dgm:cxn modelId="{83AFAB22-8E78-4DFA-8477-5C5AE8688CF1}" type="presParOf" srcId="{5F63CBAE-7DD8-4639-AA04-02DFD938759C}" destId="{1A6D3ED2-26BD-4F5B-B5F7-ABEEF23F7D2B}" srcOrd="0" destOrd="0" presId="urn:microsoft.com/office/officeart/2005/8/layout/hierarchy1"/>
    <dgm:cxn modelId="{7F85935D-BBAC-407E-BB78-251E3B847B44}" type="presParOf" srcId="{5F63CBAE-7DD8-4639-AA04-02DFD938759C}" destId="{5E27A6FF-10F2-47C0-892F-72773C385D1E}" srcOrd="1" destOrd="0" presId="urn:microsoft.com/office/officeart/2005/8/layout/hierarchy1"/>
    <dgm:cxn modelId="{03F93475-8242-4D5C-A111-5E9A724E0393}" type="presParOf" srcId="{A0EA7408-6A98-4B0D-90CF-0CAD8E28D5DE}" destId="{049D9312-32E0-4A1C-ABB8-72557DF5471E}" srcOrd="1" destOrd="0" presId="urn:microsoft.com/office/officeart/2005/8/layout/hierarchy1"/>
    <dgm:cxn modelId="{2514E7FC-F1D1-4162-A2A4-FF3E9ACCFAF1}" type="presParOf" srcId="{049D9312-32E0-4A1C-ABB8-72557DF5471E}" destId="{BE540D2D-69FF-4F90-AD69-0C9176D3F7F3}" srcOrd="0" destOrd="0" presId="urn:microsoft.com/office/officeart/2005/8/layout/hierarchy1"/>
    <dgm:cxn modelId="{207D5BE8-687F-41E5-8EB4-6D088E5EF3BE}" type="presParOf" srcId="{049D9312-32E0-4A1C-ABB8-72557DF5471E}" destId="{A00E3CDC-E23D-4BF7-9065-E6ADA3DB7C9D}" srcOrd="1" destOrd="0" presId="urn:microsoft.com/office/officeart/2005/8/layout/hierarchy1"/>
    <dgm:cxn modelId="{974BAA21-3C6A-41A2-982C-F037428F248D}" type="presParOf" srcId="{A00E3CDC-E23D-4BF7-9065-E6ADA3DB7C9D}" destId="{38D0E981-732F-47AE-9CC6-86809632688E}" srcOrd="0" destOrd="0" presId="urn:microsoft.com/office/officeart/2005/8/layout/hierarchy1"/>
    <dgm:cxn modelId="{D093EDB2-0B0D-4B87-AA21-533B173C550A}" type="presParOf" srcId="{38D0E981-732F-47AE-9CC6-86809632688E}" destId="{2EB67A2C-CA27-47CC-9930-32421D76B9EA}" srcOrd="0" destOrd="0" presId="urn:microsoft.com/office/officeart/2005/8/layout/hierarchy1"/>
    <dgm:cxn modelId="{5EC0B2AA-43B3-47C4-B20C-A99D8E7F28E6}" type="presParOf" srcId="{38D0E981-732F-47AE-9CC6-86809632688E}" destId="{9B3B3F71-045A-4FFF-9DA7-5790D12E44DE}" srcOrd="1" destOrd="0" presId="urn:microsoft.com/office/officeart/2005/8/layout/hierarchy1"/>
    <dgm:cxn modelId="{F5FFE1F9-624A-45C3-8B14-163D36B4ACB7}" type="presParOf" srcId="{A00E3CDC-E23D-4BF7-9065-E6ADA3DB7C9D}" destId="{6CE20C0F-E73C-44E2-8992-44C08CC2AA77}" srcOrd="1" destOrd="0" presId="urn:microsoft.com/office/officeart/2005/8/layout/hierarchy1"/>
    <dgm:cxn modelId="{E69EA8DD-B87D-4F6E-9877-044BE79B3123}" type="presParOf" srcId="{6CE20C0F-E73C-44E2-8992-44C08CC2AA77}" destId="{9108A76D-FF33-4111-9D3F-87FE46863029}" srcOrd="0" destOrd="0" presId="urn:microsoft.com/office/officeart/2005/8/layout/hierarchy1"/>
    <dgm:cxn modelId="{D3641D27-B887-42E9-8C57-AB35ABCB911B}" type="presParOf" srcId="{6CE20C0F-E73C-44E2-8992-44C08CC2AA77}" destId="{5E9D4490-2A69-43CD-BD7B-CC1E152AEEDF}" srcOrd="1" destOrd="0" presId="urn:microsoft.com/office/officeart/2005/8/layout/hierarchy1"/>
    <dgm:cxn modelId="{61EEDB1C-E8AD-44D8-BF2F-613836AF29BB}" type="presParOf" srcId="{5E9D4490-2A69-43CD-BD7B-CC1E152AEEDF}" destId="{24425984-4497-4899-B632-DFDD971A26D5}" srcOrd="0" destOrd="0" presId="urn:microsoft.com/office/officeart/2005/8/layout/hierarchy1"/>
    <dgm:cxn modelId="{C1B9A552-6FAA-4696-BD13-57404C8F4C82}" type="presParOf" srcId="{24425984-4497-4899-B632-DFDD971A26D5}" destId="{20852DD4-B46E-4A02-AE9B-58AD02EB9E3C}" srcOrd="0" destOrd="0" presId="urn:microsoft.com/office/officeart/2005/8/layout/hierarchy1"/>
    <dgm:cxn modelId="{2D2D2918-6EFB-470A-8B21-8DBE581D1FC5}" type="presParOf" srcId="{24425984-4497-4899-B632-DFDD971A26D5}" destId="{82F27D9E-FA1B-4E12-9F6F-DA543961F57B}" srcOrd="1" destOrd="0" presId="urn:microsoft.com/office/officeart/2005/8/layout/hierarchy1"/>
    <dgm:cxn modelId="{6939CCF0-120F-4432-A09F-DA39ABB93AB9}" type="presParOf" srcId="{5E9D4490-2A69-43CD-BD7B-CC1E152AEEDF}" destId="{6516C35E-D5D7-4CF5-AA73-9D38797CEB88}" srcOrd="1" destOrd="0" presId="urn:microsoft.com/office/officeart/2005/8/layout/hierarchy1"/>
    <dgm:cxn modelId="{FB8BC0E9-70C0-430C-93AD-AE768CBA5E0E}" type="presParOf" srcId="{6516C35E-D5D7-4CF5-AA73-9D38797CEB88}" destId="{CB4880F2-A497-4C75-AABB-E8FFE20D1AA1}" srcOrd="0" destOrd="0" presId="urn:microsoft.com/office/officeart/2005/8/layout/hierarchy1"/>
    <dgm:cxn modelId="{C64AC698-5C85-4747-96C5-34908F85B5FA}" type="presParOf" srcId="{6516C35E-D5D7-4CF5-AA73-9D38797CEB88}" destId="{71F29537-8B60-469C-AEA3-A667AB522790}" srcOrd="1" destOrd="0" presId="urn:microsoft.com/office/officeart/2005/8/layout/hierarchy1"/>
    <dgm:cxn modelId="{721F7062-77B3-458F-AECF-01DB471BB430}" type="presParOf" srcId="{71F29537-8B60-469C-AEA3-A667AB522790}" destId="{3CF824E5-8261-4A56-A155-D92D7A5C9BE8}" srcOrd="0" destOrd="0" presId="urn:microsoft.com/office/officeart/2005/8/layout/hierarchy1"/>
    <dgm:cxn modelId="{B1B673BB-EEA7-4B87-BDC6-C03C4C41EF35}" type="presParOf" srcId="{3CF824E5-8261-4A56-A155-D92D7A5C9BE8}" destId="{71B43197-23DF-4D7B-97FE-DB5E029F61DC}" srcOrd="0" destOrd="0" presId="urn:microsoft.com/office/officeart/2005/8/layout/hierarchy1"/>
    <dgm:cxn modelId="{A65AB60F-2CA6-42D1-A7C4-2C187CACB993}" type="presParOf" srcId="{3CF824E5-8261-4A56-A155-D92D7A5C9BE8}" destId="{8788B378-D9DB-4DEB-94DA-A588251AF2CC}" srcOrd="1" destOrd="0" presId="urn:microsoft.com/office/officeart/2005/8/layout/hierarchy1"/>
    <dgm:cxn modelId="{0153F6D6-8054-4C97-BB34-70832873F570}" type="presParOf" srcId="{71F29537-8B60-469C-AEA3-A667AB522790}" destId="{47DC84DA-E41A-4EE9-9673-B2DA589CD7C0}" srcOrd="1" destOrd="0" presId="urn:microsoft.com/office/officeart/2005/8/layout/hierarchy1"/>
    <dgm:cxn modelId="{4B1E1D1B-EBA3-4149-825A-7DBFD308F39E}" type="presParOf" srcId="{82843B8F-0D15-410F-B238-C316BDB3FE26}" destId="{64615756-0322-49DB-A35C-2333C66CD463}" srcOrd="4" destOrd="0" presId="urn:microsoft.com/office/officeart/2005/8/layout/hierarchy1"/>
    <dgm:cxn modelId="{C40D763B-C591-49D5-A352-CE0213090BBB}" type="presParOf" srcId="{82843B8F-0D15-410F-B238-C316BDB3FE26}" destId="{B3574ED5-301E-4B0B-BD59-C7B63FAF88B3}" srcOrd="5" destOrd="0" presId="urn:microsoft.com/office/officeart/2005/8/layout/hierarchy1"/>
    <dgm:cxn modelId="{C366C005-A1CC-4487-A3F1-46A15B694DB6}" type="presParOf" srcId="{B3574ED5-301E-4B0B-BD59-C7B63FAF88B3}" destId="{F5ED09E1-9F1D-4DB6-8D8C-9116AD0EE64D}" srcOrd="0" destOrd="0" presId="urn:microsoft.com/office/officeart/2005/8/layout/hierarchy1"/>
    <dgm:cxn modelId="{8D258613-8863-494B-B198-E496C1CB0A7D}" type="presParOf" srcId="{F5ED09E1-9F1D-4DB6-8D8C-9116AD0EE64D}" destId="{B435FB92-7451-4A2B-8A8A-ADEF674E277A}" srcOrd="0" destOrd="0" presId="urn:microsoft.com/office/officeart/2005/8/layout/hierarchy1"/>
    <dgm:cxn modelId="{FB3287A3-FB02-4094-9936-8D23D5F02DF1}" type="presParOf" srcId="{F5ED09E1-9F1D-4DB6-8D8C-9116AD0EE64D}" destId="{FB4519A2-07A2-49DB-9CC8-ECF1735DA892}" srcOrd="1" destOrd="0" presId="urn:microsoft.com/office/officeart/2005/8/layout/hierarchy1"/>
    <dgm:cxn modelId="{F9216792-AB98-412D-BA9A-CADBAF44B766}" type="presParOf" srcId="{B3574ED5-301E-4B0B-BD59-C7B63FAF88B3}" destId="{D340BBFD-97B2-4DEC-B655-B4951065DA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5F370-35F7-453E-9F56-E803935DC915}" type="doc">
      <dgm:prSet loTypeId="urn:microsoft.com/office/officeart/2005/8/layout/target3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6C56705-6BD3-45BE-BA63-B2D0CE553266}">
      <dgm:prSet/>
      <dgm:spPr/>
      <dgm:t>
        <a:bodyPr/>
        <a:lstStyle/>
        <a:p>
          <a:r>
            <a:rPr lang="ru-RU" dirty="0" smtClean="0"/>
            <a:t>Способствует формированию у дошкольников эмоционально – ценностного эстетического отношения к миру</a:t>
          </a:r>
          <a:endParaRPr lang="ru-RU" dirty="0"/>
        </a:p>
      </dgm:t>
    </dgm:pt>
    <dgm:pt modelId="{F91BA80E-7573-4C32-8B2D-EBF74CB7BD4C}" type="parTrans" cxnId="{8F9B0F75-C61B-48B7-8EBC-7E46D8C2704B}">
      <dgm:prSet/>
      <dgm:spPr/>
      <dgm:t>
        <a:bodyPr/>
        <a:lstStyle/>
        <a:p>
          <a:endParaRPr lang="ru-RU"/>
        </a:p>
      </dgm:t>
    </dgm:pt>
    <dgm:pt modelId="{1415CD26-EFF0-4C2B-B8AB-3949F0C1A6DE}" type="sibTrans" cxnId="{8F9B0F75-C61B-48B7-8EBC-7E46D8C2704B}">
      <dgm:prSet/>
      <dgm:spPr/>
      <dgm:t>
        <a:bodyPr/>
        <a:lstStyle/>
        <a:p>
          <a:endParaRPr lang="ru-RU"/>
        </a:p>
      </dgm:t>
    </dgm:pt>
    <dgm:pt modelId="{8BEE42F3-97BC-48A3-9D92-3155A85D8299}">
      <dgm:prSet/>
      <dgm:spPr/>
      <dgm:t>
        <a:bodyPr/>
        <a:lstStyle/>
        <a:p>
          <a:r>
            <a:rPr lang="ru-RU" dirty="0" smtClean="0"/>
            <a:t>Развивает эмоционально – чувственную сферу ребенка и его художественно – образное мышление как основу развития творческой личности</a:t>
          </a:r>
          <a:endParaRPr lang="ru-RU" dirty="0"/>
        </a:p>
      </dgm:t>
    </dgm:pt>
    <dgm:pt modelId="{0D1BC222-7023-403E-9196-8F4A2D0FF2D1}" type="parTrans" cxnId="{A10098DD-2C96-48B6-8EE1-3E0985BE0D9D}">
      <dgm:prSet/>
      <dgm:spPr/>
      <dgm:t>
        <a:bodyPr/>
        <a:lstStyle/>
        <a:p>
          <a:endParaRPr lang="ru-RU"/>
        </a:p>
      </dgm:t>
    </dgm:pt>
    <dgm:pt modelId="{0702F115-66D7-47C3-BD46-0DDC4DE102EE}" type="sibTrans" cxnId="{A10098DD-2C96-48B6-8EE1-3E0985BE0D9D}">
      <dgm:prSet/>
      <dgm:spPr/>
      <dgm:t>
        <a:bodyPr/>
        <a:lstStyle/>
        <a:p>
          <a:endParaRPr lang="ru-RU"/>
        </a:p>
      </dgm:t>
    </dgm:pt>
    <dgm:pt modelId="{49B28CA9-08CC-4251-8DCE-DDC8D185F8FB}">
      <dgm:prSet/>
      <dgm:spPr/>
      <dgm:t>
        <a:bodyPr/>
        <a:lstStyle/>
        <a:p>
          <a:r>
            <a:rPr lang="ru-RU" dirty="0" smtClean="0"/>
            <a:t>Способствует развитию у детей способности к восприятию произведений искусства</a:t>
          </a:r>
          <a:endParaRPr lang="ru-RU" dirty="0"/>
        </a:p>
      </dgm:t>
    </dgm:pt>
    <dgm:pt modelId="{39F34ADF-9974-4CE1-9C36-8917C30AD7E6}" type="parTrans" cxnId="{C9E9F494-2F18-479C-982E-99B9531A3701}">
      <dgm:prSet/>
      <dgm:spPr/>
      <dgm:t>
        <a:bodyPr/>
        <a:lstStyle/>
        <a:p>
          <a:endParaRPr lang="ru-RU"/>
        </a:p>
      </dgm:t>
    </dgm:pt>
    <dgm:pt modelId="{84AB2CC9-06B8-4EC1-85E7-10E1F783BD99}" type="sibTrans" cxnId="{C9E9F494-2F18-479C-982E-99B9531A3701}">
      <dgm:prSet/>
      <dgm:spPr/>
      <dgm:t>
        <a:bodyPr/>
        <a:lstStyle/>
        <a:p>
          <a:endParaRPr lang="ru-RU"/>
        </a:p>
      </dgm:t>
    </dgm:pt>
    <dgm:pt modelId="{5E4FE827-7DB0-4569-A1BB-01CB3CB2C662}">
      <dgm:prSet/>
      <dgm:spPr/>
      <dgm:t>
        <a:bodyPr/>
        <a:lstStyle/>
        <a:p>
          <a:r>
            <a:rPr lang="ru-RU" dirty="0" smtClean="0"/>
            <a:t>Воспитывает понимание красоты произведений искусства, потребность общения с ними</a:t>
          </a:r>
          <a:endParaRPr lang="ru-RU" dirty="0"/>
        </a:p>
      </dgm:t>
    </dgm:pt>
    <dgm:pt modelId="{E2213EF7-1E75-48C3-8AF7-3C500BB2E37D}" type="parTrans" cxnId="{73E13B3B-5E7E-47B2-A1B1-343E1E540D6C}">
      <dgm:prSet/>
      <dgm:spPr/>
      <dgm:t>
        <a:bodyPr/>
        <a:lstStyle/>
        <a:p>
          <a:endParaRPr lang="ru-RU"/>
        </a:p>
      </dgm:t>
    </dgm:pt>
    <dgm:pt modelId="{E0EA56CD-BDE6-43A9-A967-EC6A18604B77}" type="sibTrans" cxnId="{73E13B3B-5E7E-47B2-A1B1-343E1E540D6C}">
      <dgm:prSet/>
      <dgm:spPr/>
      <dgm:t>
        <a:bodyPr/>
        <a:lstStyle/>
        <a:p>
          <a:endParaRPr lang="ru-RU"/>
        </a:p>
      </dgm:t>
    </dgm:pt>
    <dgm:pt modelId="{9BAAAFD3-B88B-4458-B6E1-13E96DB56E16}" type="pres">
      <dgm:prSet presAssocID="{A225F370-35F7-453E-9F56-E803935DC91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0A1DAB-B4C4-4C16-A515-E5D3BDB7468B}" type="pres">
      <dgm:prSet presAssocID="{D6C56705-6BD3-45BE-BA63-B2D0CE553266}" presName="circle1" presStyleLbl="node1" presStyleIdx="0" presStyleCnt="4"/>
      <dgm:spPr/>
    </dgm:pt>
    <dgm:pt modelId="{0DAC9111-A51D-4409-9C65-ADF4DBB79AFF}" type="pres">
      <dgm:prSet presAssocID="{D6C56705-6BD3-45BE-BA63-B2D0CE553266}" presName="space" presStyleCnt="0"/>
      <dgm:spPr/>
    </dgm:pt>
    <dgm:pt modelId="{A68DB907-AC8B-49C9-BBA4-14242C0CE898}" type="pres">
      <dgm:prSet presAssocID="{D6C56705-6BD3-45BE-BA63-B2D0CE553266}" presName="rect1" presStyleLbl="alignAcc1" presStyleIdx="0" presStyleCnt="4"/>
      <dgm:spPr/>
      <dgm:t>
        <a:bodyPr/>
        <a:lstStyle/>
        <a:p>
          <a:endParaRPr lang="ru-RU"/>
        </a:p>
      </dgm:t>
    </dgm:pt>
    <dgm:pt modelId="{35A65389-93F9-4458-8F4B-4FD54A22F4A5}" type="pres">
      <dgm:prSet presAssocID="{8BEE42F3-97BC-48A3-9D92-3155A85D8299}" presName="vertSpace2" presStyleLbl="node1" presStyleIdx="0" presStyleCnt="4"/>
      <dgm:spPr/>
    </dgm:pt>
    <dgm:pt modelId="{8ABC2E85-AFE3-45F2-B9FA-DF54ADCC28E4}" type="pres">
      <dgm:prSet presAssocID="{8BEE42F3-97BC-48A3-9D92-3155A85D8299}" presName="circle2" presStyleLbl="node1" presStyleIdx="1" presStyleCnt="4"/>
      <dgm:spPr/>
    </dgm:pt>
    <dgm:pt modelId="{2EC94C21-FEE3-454A-A5F4-BAE4692A3A18}" type="pres">
      <dgm:prSet presAssocID="{8BEE42F3-97BC-48A3-9D92-3155A85D8299}" presName="rect2" presStyleLbl="alignAcc1" presStyleIdx="1" presStyleCnt="4"/>
      <dgm:spPr/>
      <dgm:t>
        <a:bodyPr/>
        <a:lstStyle/>
        <a:p>
          <a:endParaRPr lang="ru-RU"/>
        </a:p>
      </dgm:t>
    </dgm:pt>
    <dgm:pt modelId="{78711D30-68A9-4900-A7AD-67DD5C5E808A}" type="pres">
      <dgm:prSet presAssocID="{49B28CA9-08CC-4251-8DCE-DDC8D185F8FB}" presName="vertSpace3" presStyleLbl="node1" presStyleIdx="1" presStyleCnt="4"/>
      <dgm:spPr/>
    </dgm:pt>
    <dgm:pt modelId="{F99FB112-E1CF-47CA-8776-09A299DC4FA9}" type="pres">
      <dgm:prSet presAssocID="{49B28CA9-08CC-4251-8DCE-DDC8D185F8FB}" presName="circle3" presStyleLbl="node1" presStyleIdx="2" presStyleCnt="4"/>
      <dgm:spPr/>
    </dgm:pt>
    <dgm:pt modelId="{487E4000-2DA6-489A-8EBE-20351B773295}" type="pres">
      <dgm:prSet presAssocID="{49B28CA9-08CC-4251-8DCE-DDC8D185F8FB}" presName="rect3" presStyleLbl="alignAcc1" presStyleIdx="2" presStyleCnt="4"/>
      <dgm:spPr/>
      <dgm:t>
        <a:bodyPr/>
        <a:lstStyle/>
        <a:p>
          <a:endParaRPr lang="ru-RU"/>
        </a:p>
      </dgm:t>
    </dgm:pt>
    <dgm:pt modelId="{F36EB112-EA68-42EB-B273-30C7BC2A336C}" type="pres">
      <dgm:prSet presAssocID="{5E4FE827-7DB0-4569-A1BB-01CB3CB2C662}" presName="vertSpace4" presStyleLbl="node1" presStyleIdx="2" presStyleCnt="4"/>
      <dgm:spPr/>
    </dgm:pt>
    <dgm:pt modelId="{91BAA6E8-E02C-4857-AF1C-8C8CB138C746}" type="pres">
      <dgm:prSet presAssocID="{5E4FE827-7DB0-4569-A1BB-01CB3CB2C662}" presName="circle4" presStyleLbl="node1" presStyleIdx="3" presStyleCnt="4"/>
      <dgm:spPr/>
    </dgm:pt>
    <dgm:pt modelId="{6E66C192-5EF9-41A1-AB52-1AFE829332C9}" type="pres">
      <dgm:prSet presAssocID="{5E4FE827-7DB0-4569-A1BB-01CB3CB2C662}" presName="rect4" presStyleLbl="alignAcc1" presStyleIdx="3" presStyleCnt="4"/>
      <dgm:spPr/>
      <dgm:t>
        <a:bodyPr/>
        <a:lstStyle/>
        <a:p>
          <a:endParaRPr lang="ru-RU"/>
        </a:p>
      </dgm:t>
    </dgm:pt>
    <dgm:pt modelId="{902D337B-88FD-40CE-B868-6BDE468BAFD1}" type="pres">
      <dgm:prSet presAssocID="{D6C56705-6BD3-45BE-BA63-B2D0CE55326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77294-29B4-49DA-AFC6-4A911D25D470}" type="pres">
      <dgm:prSet presAssocID="{8BEE42F3-97BC-48A3-9D92-3155A85D829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532F0-F112-4A77-8597-FE4670DE56BA}" type="pres">
      <dgm:prSet presAssocID="{49B28CA9-08CC-4251-8DCE-DDC8D185F8F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1300A-376E-4116-8C16-011B5E90725D}" type="pres">
      <dgm:prSet presAssocID="{5E4FE827-7DB0-4569-A1BB-01CB3CB2C662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2C420A-229B-483B-83E2-BFD7166225F0}" type="presOf" srcId="{D6C56705-6BD3-45BE-BA63-B2D0CE553266}" destId="{A68DB907-AC8B-49C9-BBA4-14242C0CE898}" srcOrd="0" destOrd="0" presId="urn:microsoft.com/office/officeart/2005/8/layout/target3"/>
    <dgm:cxn modelId="{A10098DD-2C96-48B6-8EE1-3E0985BE0D9D}" srcId="{A225F370-35F7-453E-9F56-E803935DC915}" destId="{8BEE42F3-97BC-48A3-9D92-3155A85D8299}" srcOrd="1" destOrd="0" parTransId="{0D1BC222-7023-403E-9196-8F4A2D0FF2D1}" sibTransId="{0702F115-66D7-47C3-BD46-0DDC4DE102EE}"/>
    <dgm:cxn modelId="{589928A5-2D86-4128-8612-DDB62964E416}" type="presOf" srcId="{A225F370-35F7-453E-9F56-E803935DC915}" destId="{9BAAAFD3-B88B-4458-B6E1-13E96DB56E16}" srcOrd="0" destOrd="0" presId="urn:microsoft.com/office/officeart/2005/8/layout/target3"/>
    <dgm:cxn modelId="{D8E0CC27-04F6-4585-8635-2A618826D756}" type="presOf" srcId="{5E4FE827-7DB0-4569-A1BB-01CB3CB2C662}" destId="{D8D1300A-376E-4116-8C16-011B5E90725D}" srcOrd="1" destOrd="0" presId="urn:microsoft.com/office/officeart/2005/8/layout/target3"/>
    <dgm:cxn modelId="{8F9B0F75-C61B-48B7-8EBC-7E46D8C2704B}" srcId="{A225F370-35F7-453E-9F56-E803935DC915}" destId="{D6C56705-6BD3-45BE-BA63-B2D0CE553266}" srcOrd="0" destOrd="0" parTransId="{F91BA80E-7573-4C32-8B2D-EBF74CB7BD4C}" sibTransId="{1415CD26-EFF0-4C2B-B8AB-3949F0C1A6DE}"/>
    <dgm:cxn modelId="{73E13B3B-5E7E-47B2-A1B1-343E1E540D6C}" srcId="{A225F370-35F7-453E-9F56-E803935DC915}" destId="{5E4FE827-7DB0-4569-A1BB-01CB3CB2C662}" srcOrd="3" destOrd="0" parTransId="{E2213EF7-1E75-48C3-8AF7-3C500BB2E37D}" sibTransId="{E0EA56CD-BDE6-43A9-A967-EC6A18604B77}"/>
    <dgm:cxn modelId="{FBC1D056-95FF-4D0F-9FE4-92E855BA66CA}" type="presOf" srcId="{49B28CA9-08CC-4251-8DCE-DDC8D185F8FB}" destId="{6F3532F0-F112-4A77-8597-FE4670DE56BA}" srcOrd="1" destOrd="0" presId="urn:microsoft.com/office/officeart/2005/8/layout/target3"/>
    <dgm:cxn modelId="{8886BB52-6F0D-4D38-A9C7-A9E709654838}" type="presOf" srcId="{5E4FE827-7DB0-4569-A1BB-01CB3CB2C662}" destId="{6E66C192-5EF9-41A1-AB52-1AFE829332C9}" srcOrd="0" destOrd="0" presId="urn:microsoft.com/office/officeart/2005/8/layout/target3"/>
    <dgm:cxn modelId="{9B1994D0-9160-466C-9978-06B438406643}" type="presOf" srcId="{8BEE42F3-97BC-48A3-9D92-3155A85D8299}" destId="{2EC94C21-FEE3-454A-A5F4-BAE4692A3A18}" srcOrd="0" destOrd="0" presId="urn:microsoft.com/office/officeart/2005/8/layout/target3"/>
    <dgm:cxn modelId="{8859FD74-31D5-4B84-B4BA-D07D6A33D9B6}" type="presOf" srcId="{D6C56705-6BD3-45BE-BA63-B2D0CE553266}" destId="{902D337B-88FD-40CE-B868-6BDE468BAFD1}" srcOrd="1" destOrd="0" presId="urn:microsoft.com/office/officeart/2005/8/layout/target3"/>
    <dgm:cxn modelId="{41276541-42CD-40F2-9CA5-A2E2BD79DA37}" type="presOf" srcId="{49B28CA9-08CC-4251-8DCE-DDC8D185F8FB}" destId="{487E4000-2DA6-489A-8EBE-20351B773295}" srcOrd="0" destOrd="0" presId="urn:microsoft.com/office/officeart/2005/8/layout/target3"/>
    <dgm:cxn modelId="{401305AF-679E-46BE-A80E-7B7922765AA6}" type="presOf" srcId="{8BEE42F3-97BC-48A3-9D92-3155A85D8299}" destId="{68D77294-29B4-49DA-AFC6-4A911D25D470}" srcOrd="1" destOrd="0" presId="urn:microsoft.com/office/officeart/2005/8/layout/target3"/>
    <dgm:cxn modelId="{C9E9F494-2F18-479C-982E-99B9531A3701}" srcId="{A225F370-35F7-453E-9F56-E803935DC915}" destId="{49B28CA9-08CC-4251-8DCE-DDC8D185F8FB}" srcOrd="2" destOrd="0" parTransId="{39F34ADF-9974-4CE1-9C36-8917C30AD7E6}" sibTransId="{84AB2CC9-06B8-4EC1-85E7-10E1F783BD99}"/>
    <dgm:cxn modelId="{F05CE5AA-EEBC-43D9-BE97-BE81E2831C9A}" type="presParOf" srcId="{9BAAAFD3-B88B-4458-B6E1-13E96DB56E16}" destId="{440A1DAB-B4C4-4C16-A515-E5D3BDB7468B}" srcOrd="0" destOrd="0" presId="urn:microsoft.com/office/officeart/2005/8/layout/target3"/>
    <dgm:cxn modelId="{8205E3BA-8DF3-4549-8DE0-1A5D9E59C1A7}" type="presParOf" srcId="{9BAAAFD3-B88B-4458-B6E1-13E96DB56E16}" destId="{0DAC9111-A51D-4409-9C65-ADF4DBB79AFF}" srcOrd="1" destOrd="0" presId="urn:microsoft.com/office/officeart/2005/8/layout/target3"/>
    <dgm:cxn modelId="{72049A02-AF71-4759-BDA1-3B4C6FE35BE2}" type="presParOf" srcId="{9BAAAFD3-B88B-4458-B6E1-13E96DB56E16}" destId="{A68DB907-AC8B-49C9-BBA4-14242C0CE898}" srcOrd="2" destOrd="0" presId="urn:microsoft.com/office/officeart/2005/8/layout/target3"/>
    <dgm:cxn modelId="{A831C98F-1C7A-4770-8FE5-24F1F4BA5469}" type="presParOf" srcId="{9BAAAFD3-B88B-4458-B6E1-13E96DB56E16}" destId="{35A65389-93F9-4458-8F4B-4FD54A22F4A5}" srcOrd="3" destOrd="0" presId="urn:microsoft.com/office/officeart/2005/8/layout/target3"/>
    <dgm:cxn modelId="{264187F8-D843-4F11-A590-F1BC90EC40A0}" type="presParOf" srcId="{9BAAAFD3-B88B-4458-B6E1-13E96DB56E16}" destId="{8ABC2E85-AFE3-45F2-B9FA-DF54ADCC28E4}" srcOrd="4" destOrd="0" presId="urn:microsoft.com/office/officeart/2005/8/layout/target3"/>
    <dgm:cxn modelId="{2ACB6974-DCCC-40F7-9125-ECDE85D1FB26}" type="presParOf" srcId="{9BAAAFD3-B88B-4458-B6E1-13E96DB56E16}" destId="{2EC94C21-FEE3-454A-A5F4-BAE4692A3A18}" srcOrd="5" destOrd="0" presId="urn:microsoft.com/office/officeart/2005/8/layout/target3"/>
    <dgm:cxn modelId="{F0EF836D-1B40-4F00-8970-DBB41ABFE9BD}" type="presParOf" srcId="{9BAAAFD3-B88B-4458-B6E1-13E96DB56E16}" destId="{78711D30-68A9-4900-A7AD-67DD5C5E808A}" srcOrd="6" destOrd="0" presId="urn:microsoft.com/office/officeart/2005/8/layout/target3"/>
    <dgm:cxn modelId="{DF5C4755-2C16-4730-9BF8-8C2EE415C135}" type="presParOf" srcId="{9BAAAFD3-B88B-4458-B6E1-13E96DB56E16}" destId="{F99FB112-E1CF-47CA-8776-09A299DC4FA9}" srcOrd="7" destOrd="0" presId="urn:microsoft.com/office/officeart/2005/8/layout/target3"/>
    <dgm:cxn modelId="{4E76F83E-066D-4BAF-96DA-834C07B49F96}" type="presParOf" srcId="{9BAAAFD3-B88B-4458-B6E1-13E96DB56E16}" destId="{487E4000-2DA6-489A-8EBE-20351B773295}" srcOrd="8" destOrd="0" presId="urn:microsoft.com/office/officeart/2005/8/layout/target3"/>
    <dgm:cxn modelId="{34451C6A-5D79-4C74-A425-58994745BAB5}" type="presParOf" srcId="{9BAAAFD3-B88B-4458-B6E1-13E96DB56E16}" destId="{F36EB112-EA68-42EB-B273-30C7BC2A336C}" srcOrd="9" destOrd="0" presId="urn:microsoft.com/office/officeart/2005/8/layout/target3"/>
    <dgm:cxn modelId="{9F1399DB-D112-4835-B042-16057821BC3B}" type="presParOf" srcId="{9BAAAFD3-B88B-4458-B6E1-13E96DB56E16}" destId="{91BAA6E8-E02C-4857-AF1C-8C8CB138C746}" srcOrd="10" destOrd="0" presId="urn:microsoft.com/office/officeart/2005/8/layout/target3"/>
    <dgm:cxn modelId="{7BA74128-C071-48B5-97FA-339694D7C581}" type="presParOf" srcId="{9BAAAFD3-B88B-4458-B6E1-13E96DB56E16}" destId="{6E66C192-5EF9-41A1-AB52-1AFE829332C9}" srcOrd="11" destOrd="0" presId="urn:microsoft.com/office/officeart/2005/8/layout/target3"/>
    <dgm:cxn modelId="{8DCF9371-8991-4857-A74E-2CADE6F3F108}" type="presParOf" srcId="{9BAAAFD3-B88B-4458-B6E1-13E96DB56E16}" destId="{902D337B-88FD-40CE-B868-6BDE468BAFD1}" srcOrd="12" destOrd="0" presId="urn:microsoft.com/office/officeart/2005/8/layout/target3"/>
    <dgm:cxn modelId="{54530C67-1A4B-4389-B620-83084A29EF75}" type="presParOf" srcId="{9BAAAFD3-B88B-4458-B6E1-13E96DB56E16}" destId="{68D77294-29B4-49DA-AFC6-4A911D25D470}" srcOrd="13" destOrd="0" presId="urn:microsoft.com/office/officeart/2005/8/layout/target3"/>
    <dgm:cxn modelId="{17DD20C4-DEBB-455C-889E-30F82CB237B8}" type="presParOf" srcId="{9BAAAFD3-B88B-4458-B6E1-13E96DB56E16}" destId="{6F3532F0-F112-4A77-8597-FE4670DE56BA}" srcOrd="14" destOrd="0" presId="urn:microsoft.com/office/officeart/2005/8/layout/target3"/>
    <dgm:cxn modelId="{9CB9F5EC-D2D6-48D8-8544-329D70EB9D95}" type="presParOf" srcId="{9BAAAFD3-B88B-4458-B6E1-13E96DB56E16}" destId="{D8D1300A-376E-4116-8C16-011B5E90725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065ECF-4921-4561-80FF-2A8DC64DFADD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5C03E7A-7553-434A-A568-045B98DF6DC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C00FF"/>
              </a:solidFill>
              <a:latin typeface="+mj-lt"/>
            </a:rPr>
            <a:t>Принципы</a:t>
          </a:r>
          <a:r>
            <a:rPr lang="ru-RU" sz="2400" b="1" dirty="0" smtClean="0">
              <a:solidFill>
                <a:srgbClr val="CC00FF"/>
              </a:solidFill>
              <a:latin typeface="+mj-lt"/>
            </a:rPr>
            <a:t> </a:t>
          </a:r>
          <a:r>
            <a:rPr lang="ru-RU" sz="2400" b="1" dirty="0" err="1" smtClean="0">
              <a:solidFill>
                <a:srgbClr val="CC00FF"/>
              </a:solidFill>
              <a:latin typeface="+mj-lt"/>
            </a:rPr>
            <a:t>интегриро-ванных</a:t>
          </a:r>
          <a:r>
            <a:rPr lang="ru-RU" sz="2400" b="1" dirty="0" smtClean="0">
              <a:solidFill>
                <a:srgbClr val="CC00FF"/>
              </a:solidFill>
              <a:latin typeface="+mj-lt"/>
            </a:rPr>
            <a:t> занятий</a:t>
          </a:r>
          <a:endParaRPr lang="ru-RU" sz="2400" b="1" dirty="0">
            <a:solidFill>
              <a:srgbClr val="CC00FF"/>
            </a:solidFill>
            <a:latin typeface="+mj-lt"/>
          </a:endParaRPr>
        </a:p>
      </dgm:t>
    </dgm:pt>
    <dgm:pt modelId="{A8CE0D9C-512F-41F7-9519-F03C0851D3D0}" type="parTrans" cxnId="{C0284D69-47CD-4A24-B5A1-B2BC353BB2BA}">
      <dgm:prSet/>
      <dgm:spPr/>
      <dgm:t>
        <a:bodyPr/>
        <a:lstStyle/>
        <a:p>
          <a:endParaRPr lang="ru-RU"/>
        </a:p>
      </dgm:t>
    </dgm:pt>
    <dgm:pt modelId="{9BB7105C-FA41-42AC-AA9D-8CACD0A4721B}" type="sibTrans" cxnId="{C0284D69-47CD-4A24-B5A1-B2BC353BB2BA}">
      <dgm:prSet/>
      <dgm:spPr/>
      <dgm:t>
        <a:bodyPr/>
        <a:lstStyle/>
        <a:p>
          <a:endParaRPr lang="ru-RU"/>
        </a:p>
      </dgm:t>
    </dgm:pt>
    <dgm:pt modelId="{8308209D-7481-4B2C-A184-2EF14CC425E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Принцип 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гумманиза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</a:t>
          </a:r>
        </a:p>
        <a:p>
          <a:pPr>
            <a:spcAft>
              <a:spcPts val="0"/>
            </a:spcAft>
          </a:pP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ции</a:t>
          </a:r>
          <a:r>
            <a:rPr lang="ru-RU" sz="900" b="1" dirty="0" smtClean="0"/>
            <a:t> </a:t>
          </a:r>
          <a:endParaRPr lang="ru-RU" sz="900" dirty="0"/>
        </a:p>
      </dgm:t>
    </dgm:pt>
    <dgm:pt modelId="{4F55504A-D90E-4DC4-9A64-AF3081C24655}" type="parTrans" cxnId="{EE5C67B0-9122-421B-9E22-8B1640F4C7A3}">
      <dgm:prSet/>
      <dgm:spPr/>
      <dgm:t>
        <a:bodyPr/>
        <a:lstStyle/>
        <a:p>
          <a:endParaRPr lang="ru-RU"/>
        </a:p>
      </dgm:t>
    </dgm:pt>
    <dgm:pt modelId="{EBBD482E-00C3-468E-8ED3-B8CC56AA1EC5}" type="sibTrans" cxnId="{EE5C67B0-9122-421B-9E22-8B1640F4C7A3}">
      <dgm:prSet/>
      <dgm:spPr/>
      <dgm:t>
        <a:bodyPr/>
        <a:lstStyle/>
        <a:p>
          <a:endParaRPr lang="ru-RU"/>
        </a:p>
      </dgm:t>
    </dgm:pt>
    <dgm:pt modelId="{ACA74B3A-BE44-41CA-A934-B9FA2AC5E996}">
      <dgm:prSet custT="1"/>
      <dgm:spPr/>
      <dgm:t>
        <a:bodyPr/>
        <a:lstStyle/>
        <a:p>
          <a:r>
            <a:rPr lang="ru-RU" sz="1800" b="1" dirty="0" smtClean="0">
              <a:solidFill>
                <a:srgbClr val="333399"/>
              </a:solidFill>
              <a:latin typeface="+mj-lt"/>
            </a:rPr>
            <a:t>Принцип целостности образа мира</a:t>
          </a:r>
          <a:r>
            <a:rPr lang="ru-RU" sz="900" b="1" dirty="0" smtClean="0"/>
            <a:t> </a:t>
          </a:r>
          <a:endParaRPr lang="ru-RU" sz="900" dirty="0"/>
        </a:p>
      </dgm:t>
    </dgm:pt>
    <dgm:pt modelId="{B3999CEF-1FE8-41BD-B77F-D1946926075D}" type="parTrans" cxnId="{1DEEBF4C-6BA5-4931-9BF3-1CF276BBFB76}">
      <dgm:prSet/>
      <dgm:spPr/>
      <dgm:t>
        <a:bodyPr/>
        <a:lstStyle/>
        <a:p>
          <a:endParaRPr lang="ru-RU"/>
        </a:p>
      </dgm:t>
    </dgm:pt>
    <dgm:pt modelId="{4FEA5E68-DA92-40F2-8C14-97CFEB478046}" type="sibTrans" cxnId="{1DEEBF4C-6BA5-4931-9BF3-1CF276BBFB76}">
      <dgm:prSet/>
      <dgm:spPr/>
      <dgm:t>
        <a:bodyPr/>
        <a:lstStyle/>
        <a:p>
          <a:endParaRPr lang="ru-RU"/>
        </a:p>
      </dgm:t>
    </dgm:pt>
    <dgm:pt modelId="{7EB8851C-661B-401A-872D-647BE0BC8DF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latin typeface="+mj-lt"/>
            </a:rPr>
            <a:t>Принцип </a:t>
          </a:r>
          <a:r>
            <a:rPr lang="ru-RU" sz="1800" b="1" dirty="0" err="1" smtClean="0">
              <a:latin typeface="+mj-lt"/>
            </a:rPr>
            <a:t>интегра</a:t>
          </a:r>
          <a:r>
            <a:rPr lang="ru-RU" sz="1800" b="1" dirty="0" smtClean="0">
              <a:latin typeface="+mj-lt"/>
            </a:rPr>
            <a:t>-</a:t>
          </a:r>
        </a:p>
        <a:p>
          <a:pPr>
            <a:spcAft>
              <a:spcPts val="0"/>
            </a:spcAft>
          </a:pPr>
          <a:r>
            <a:rPr lang="ru-RU" sz="1800" b="1" dirty="0" err="1" smtClean="0">
              <a:latin typeface="+mj-lt"/>
            </a:rPr>
            <a:t>тивности</a:t>
          </a:r>
          <a:r>
            <a:rPr lang="ru-RU" sz="900" dirty="0" smtClean="0"/>
            <a:t> </a:t>
          </a:r>
          <a:endParaRPr lang="ru-RU" sz="900" dirty="0"/>
        </a:p>
      </dgm:t>
    </dgm:pt>
    <dgm:pt modelId="{3A817A83-BE86-40AD-AF4B-CBFA3A5C4A6D}" type="parTrans" cxnId="{7641859D-7D56-4F6E-B844-89AB059E0858}">
      <dgm:prSet/>
      <dgm:spPr/>
      <dgm:t>
        <a:bodyPr/>
        <a:lstStyle/>
        <a:p>
          <a:endParaRPr lang="ru-RU"/>
        </a:p>
      </dgm:t>
    </dgm:pt>
    <dgm:pt modelId="{8B14C328-7727-470F-B308-BF11C64F9CFE}" type="sibTrans" cxnId="{7641859D-7D56-4F6E-B844-89AB059E0858}">
      <dgm:prSet/>
      <dgm:spPr/>
      <dgm:t>
        <a:bodyPr/>
        <a:lstStyle/>
        <a:p>
          <a:endParaRPr lang="ru-RU"/>
        </a:p>
      </dgm:t>
    </dgm:pt>
    <dgm:pt modelId="{FF0006E6-E59F-4F5A-8382-34E9F10C457C}" type="pres">
      <dgm:prSet presAssocID="{5D065ECF-4921-4561-80FF-2A8DC64DFA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A511B9-6AEB-48F7-8EC6-417159D30141}" type="pres">
      <dgm:prSet presAssocID="{95C03E7A-7553-434A-A568-045B98DF6DC3}" presName="centerShape" presStyleLbl="node0" presStyleIdx="0" presStyleCnt="1" custScaleX="119348" custScaleY="110679" custLinFactNeighborX="3866" custLinFactNeighborY="-13564"/>
      <dgm:spPr/>
      <dgm:t>
        <a:bodyPr/>
        <a:lstStyle/>
        <a:p>
          <a:endParaRPr lang="ru-RU"/>
        </a:p>
      </dgm:t>
    </dgm:pt>
    <dgm:pt modelId="{491EA991-0366-4BD9-8ED6-EF433F657194}" type="pres">
      <dgm:prSet presAssocID="{7EB8851C-661B-401A-872D-647BE0BC8DF1}" presName="node" presStyleLbl="node1" presStyleIdx="0" presStyleCnt="3" custScaleX="111165" custScaleY="115275" custRadScaleRad="118977" custRadScaleInc="13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8C202-693E-44B3-A99D-9904B719B867}" type="pres">
      <dgm:prSet presAssocID="{7EB8851C-661B-401A-872D-647BE0BC8DF1}" presName="dummy" presStyleCnt="0"/>
      <dgm:spPr/>
    </dgm:pt>
    <dgm:pt modelId="{D3E2EE89-765F-4648-8F40-A5D47487D391}" type="pres">
      <dgm:prSet presAssocID="{8B14C328-7727-470F-B308-BF11C64F9CF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D1B86E0-9BE7-4753-8445-B38C720D6EE7}" type="pres">
      <dgm:prSet presAssocID="{ACA74B3A-BE44-41CA-A934-B9FA2AC5E996}" presName="node" presStyleLbl="node1" presStyleIdx="1" presStyleCnt="3" custScaleX="132331" custScaleY="127230" custRadScaleRad="69611" custRadScaleInc="13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EF06F-9A84-40B9-8575-BF485226C3DA}" type="pres">
      <dgm:prSet presAssocID="{ACA74B3A-BE44-41CA-A934-B9FA2AC5E996}" presName="dummy" presStyleCnt="0"/>
      <dgm:spPr/>
    </dgm:pt>
    <dgm:pt modelId="{62146DE1-1E44-447B-ADFD-5C4DFF8B6DB6}" type="pres">
      <dgm:prSet presAssocID="{4FEA5E68-DA92-40F2-8C14-97CFEB47804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E70B9AA-9B15-449D-8DF7-9669F1849E24}" type="pres">
      <dgm:prSet presAssocID="{8308209D-7481-4B2C-A184-2EF14CC425EC}" presName="node" presStyleLbl="node1" presStyleIdx="2" presStyleCnt="3" custScaleX="121351" custScaleY="127230" custRadScaleRad="110389" custRadScaleInc="173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356BC-D794-4B77-9D89-7DA45CEE939B}" type="pres">
      <dgm:prSet presAssocID="{8308209D-7481-4B2C-A184-2EF14CC425EC}" presName="dummy" presStyleCnt="0"/>
      <dgm:spPr/>
    </dgm:pt>
    <dgm:pt modelId="{2F20F3FE-54B0-4EA2-BE54-5AA225A529C1}" type="pres">
      <dgm:prSet presAssocID="{EBBD482E-00C3-468E-8ED3-B8CC56AA1EC5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5FE4731-463E-4D5D-818D-89A2E6F606CF}" type="presOf" srcId="{7EB8851C-661B-401A-872D-647BE0BC8DF1}" destId="{491EA991-0366-4BD9-8ED6-EF433F657194}" srcOrd="0" destOrd="0" presId="urn:microsoft.com/office/officeart/2005/8/layout/radial6"/>
    <dgm:cxn modelId="{7B145248-0291-42EF-8031-809145D2ED48}" type="presOf" srcId="{EBBD482E-00C3-468E-8ED3-B8CC56AA1EC5}" destId="{2F20F3FE-54B0-4EA2-BE54-5AA225A529C1}" srcOrd="0" destOrd="0" presId="urn:microsoft.com/office/officeart/2005/8/layout/radial6"/>
    <dgm:cxn modelId="{016F035E-E02D-4BEA-AF73-036522FEC758}" type="presOf" srcId="{ACA74B3A-BE44-41CA-A934-B9FA2AC5E996}" destId="{4D1B86E0-9BE7-4753-8445-B38C720D6EE7}" srcOrd="0" destOrd="0" presId="urn:microsoft.com/office/officeart/2005/8/layout/radial6"/>
    <dgm:cxn modelId="{7641859D-7D56-4F6E-B844-89AB059E0858}" srcId="{95C03E7A-7553-434A-A568-045B98DF6DC3}" destId="{7EB8851C-661B-401A-872D-647BE0BC8DF1}" srcOrd="0" destOrd="0" parTransId="{3A817A83-BE86-40AD-AF4B-CBFA3A5C4A6D}" sibTransId="{8B14C328-7727-470F-B308-BF11C64F9CFE}"/>
    <dgm:cxn modelId="{69181196-69F3-4296-BC9C-E4954C589453}" type="presOf" srcId="{95C03E7A-7553-434A-A568-045B98DF6DC3}" destId="{B6A511B9-6AEB-48F7-8EC6-417159D30141}" srcOrd="0" destOrd="0" presId="urn:microsoft.com/office/officeart/2005/8/layout/radial6"/>
    <dgm:cxn modelId="{1DEEBF4C-6BA5-4931-9BF3-1CF276BBFB76}" srcId="{95C03E7A-7553-434A-A568-045B98DF6DC3}" destId="{ACA74B3A-BE44-41CA-A934-B9FA2AC5E996}" srcOrd="1" destOrd="0" parTransId="{B3999CEF-1FE8-41BD-B77F-D1946926075D}" sibTransId="{4FEA5E68-DA92-40F2-8C14-97CFEB478046}"/>
    <dgm:cxn modelId="{F5F691F4-6F99-45A9-9E22-719E167591B2}" type="presOf" srcId="{5D065ECF-4921-4561-80FF-2A8DC64DFADD}" destId="{FF0006E6-E59F-4F5A-8382-34E9F10C457C}" srcOrd="0" destOrd="0" presId="urn:microsoft.com/office/officeart/2005/8/layout/radial6"/>
    <dgm:cxn modelId="{EE5C67B0-9122-421B-9E22-8B1640F4C7A3}" srcId="{95C03E7A-7553-434A-A568-045B98DF6DC3}" destId="{8308209D-7481-4B2C-A184-2EF14CC425EC}" srcOrd="2" destOrd="0" parTransId="{4F55504A-D90E-4DC4-9A64-AF3081C24655}" sibTransId="{EBBD482E-00C3-468E-8ED3-B8CC56AA1EC5}"/>
    <dgm:cxn modelId="{C0284D69-47CD-4A24-B5A1-B2BC353BB2BA}" srcId="{5D065ECF-4921-4561-80FF-2A8DC64DFADD}" destId="{95C03E7A-7553-434A-A568-045B98DF6DC3}" srcOrd="0" destOrd="0" parTransId="{A8CE0D9C-512F-41F7-9519-F03C0851D3D0}" sibTransId="{9BB7105C-FA41-42AC-AA9D-8CACD0A4721B}"/>
    <dgm:cxn modelId="{8CC1F936-B92A-4EFD-B0DB-4395BECD320A}" type="presOf" srcId="{8B14C328-7727-470F-B308-BF11C64F9CFE}" destId="{D3E2EE89-765F-4648-8F40-A5D47487D391}" srcOrd="0" destOrd="0" presId="urn:microsoft.com/office/officeart/2005/8/layout/radial6"/>
    <dgm:cxn modelId="{DA7C6EA2-C9AD-4C50-9B93-C272687FE403}" type="presOf" srcId="{8308209D-7481-4B2C-A184-2EF14CC425EC}" destId="{6E70B9AA-9B15-449D-8DF7-9669F1849E24}" srcOrd="0" destOrd="0" presId="urn:microsoft.com/office/officeart/2005/8/layout/radial6"/>
    <dgm:cxn modelId="{29EE5B3F-5328-4BA6-89E9-D3CC930627CC}" type="presOf" srcId="{4FEA5E68-DA92-40F2-8C14-97CFEB478046}" destId="{62146DE1-1E44-447B-ADFD-5C4DFF8B6DB6}" srcOrd="0" destOrd="0" presId="urn:microsoft.com/office/officeart/2005/8/layout/radial6"/>
    <dgm:cxn modelId="{E6AABAC5-DE71-464A-9754-07A95FC351D7}" type="presParOf" srcId="{FF0006E6-E59F-4F5A-8382-34E9F10C457C}" destId="{B6A511B9-6AEB-48F7-8EC6-417159D30141}" srcOrd="0" destOrd="0" presId="urn:microsoft.com/office/officeart/2005/8/layout/radial6"/>
    <dgm:cxn modelId="{D6B5CF52-72C5-4249-AE76-40F3D481A9FA}" type="presParOf" srcId="{FF0006E6-E59F-4F5A-8382-34E9F10C457C}" destId="{491EA991-0366-4BD9-8ED6-EF433F657194}" srcOrd="1" destOrd="0" presId="urn:microsoft.com/office/officeart/2005/8/layout/radial6"/>
    <dgm:cxn modelId="{6CA6D92A-D1C2-4164-8397-CA620B3174BC}" type="presParOf" srcId="{FF0006E6-E59F-4F5A-8382-34E9F10C457C}" destId="{17B8C202-693E-44B3-A99D-9904B719B867}" srcOrd="2" destOrd="0" presId="urn:microsoft.com/office/officeart/2005/8/layout/radial6"/>
    <dgm:cxn modelId="{6C6AB04B-1EA5-4036-A95C-F7C61517E3AC}" type="presParOf" srcId="{FF0006E6-E59F-4F5A-8382-34E9F10C457C}" destId="{D3E2EE89-765F-4648-8F40-A5D47487D391}" srcOrd="3" destOrd="0" presId="urn:microsoft.com/office/officeart/2005/8/layout/radial6"/>
    <dgm:cxn modelId="{67D3D386-BE1E-4A54-A8F1-420E03D3243F}" type="presParOf" srcId="{FF0006E6-E59F-4F5A-8382-34E9F10C457C}" destId="{4D1B86E0-9BE7-4753-8445-B38C720D6EE7}" srcOrd="4" destOrd="0" presId="urn:microsoft.com/office/officeart/2005/8/layout/radial6"/>
    <dgm:cxn modelId="{E3FA1014-1B0C-4303-B8B9-5DBFC5DD4D27}" type="presParOf" srcId="{FF0006E6-E59F-4F5A-8382-34E9F10C457C}" destId="{214EF06F-9A84-40B9-8575-BF485226C3DA}" srcOrd="5" destOrd="0" presId="urn:microsoft.com/office/officeart/2005/8/layout/radial6"/>
    <dgm:cxn modelId="{F317D9A2-F93F-4854-B0B1-843DD7E1FFAC}" type="presParOf" srcId="{FF0006E6-E59F-4F5A-8382-34E9F10C457C}" destId="{62146DE1-1E44-447B-ADFD-5C4DFF8B6DB6}" srcOrd="6" destOrd="0" presId="urn:microsoft.com/office/officeart/2005/8/layout/radial6"/>
    <dgm:cxn modelId="{E6E52840-91E0-4D1A-A14E-292146A07A19}" type="presParOf" srcId="{FF0006E6-E59F-4F5A-8382-34E9F10C457C}" destId="{6E70B9AA-9B15-449D-8DF7-9669F1849E24}" srcOrd="7" destOrd="0" presId="urn:microsoft.com/office/officeart/2005/8/layout/radial6"/>
    <dgm:cxn modelId="{E73043F7-5FE1-4B0A-AD2C-835E100F0B14}" type="presParOf" srcId="{FF0006E6-E59F-4F5A-8382-34E9F10C457C}" destId="{039356BC-D794-4B77-9D89-7DA45CEE939B}" srcOrd="8" destOrd="0" presId="urn:microsoft.com/office/officeart/2005/8/layout/radial6"/>
    <dgm:cxn modelId="{DBE9891B-A3BB-43F3-8461-31FFD07CB0B4}" type="presParOf" srcId="{FF0006E6-E59F-4F5A-8382-34E9F10C457C}" destId="{2F20F3FE-54B0-4EA2-BE54-5AA225A529C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629DDF-AB7B-46C8-BA5F-39A74178FB64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C4423D-451A-4303-BAF8-F3F2C38D4D1E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Формы взаимодействия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детского сада и семьи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3A33C62-446D-4FF4-8094-99AAD5D941B7}" type="parTrans" cxnId="{5661FCBF-50CB-4FCD-A678-A5CAFD0B7FBA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2D1495F3-DD95-4518-9DFA-0AB1A5969D4C}" type="sibTrans" cxnId="{5661FCBF-50CB-4FCD-A678-A5CAFD0B7FBA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A978D7C3-F229-4858-B71C-970436A227FF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«Обмен информацией» </a:t>
          </a:r>
        </a:p>
      </dgm:t>
    </dgm:pt>
    <dgm:pt modelId="{8D93144B-3FA7-4481-98F0-6D31398B0685}" type="parTrans" cxnId="{F5169972-2B2E-4CEA-BA53-E69932654774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6439CDA6-B3B0-465E-8756-7A70C8E4B298}" type="sibTrans" cxnId="{F5169972-2B2E-4CEA-BA53-E69932654774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66289305-1D7F-4E98-90A4-226995016406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«Взаимодействие субъектов педагогического процесса» </a:t>
          </a:r>
        </a:p>
      </dgm:t>
    </dgm:pt>
    <dgm:pt modelId="{E9DCE6C4-1A48-4CDE-87FF-B0C86830B082}" type="parTrans" cxnId="{E3FEF5C7-940C-476B-95C2-70502513A63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1D6E2CF-F1B8-4572-9C54-A4AB2ACF5CFF}" type="sibTrans" cxnId="{E3FEF5C7-940C-476B-95C2-70502513A63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398CFE3-C54E-457D-A7D1-065B2E109C6A}">
      <dgm:prSet phldrT="[Текст]"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Информационно-просветительские (информационные стенды, папки-передвижки, консультации)</a:t>
          </a:r>
        </a:p>
      </dgm:t>
    </dgm:pt>
    <dgm:pt modelId="{EE63D325-DCA4-4E0A-B23D-1F54BA643E20}" type="parTrans" cxnId="{D1F4A7CD-E9C7-4009-A0C6-524D04953550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ED2B7E3-105B-4C00-AE18-A9B8EA3F1E63}" type="sibTrans" cxnId="{D1F4A7CD-E9C7-4009-A0C6-524D04953550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B427992-11F3-462B-802E-48C0649137B3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Индивидуальные (беседа, консультация, буклеты).</a:t>
          </a:r>
        </a:p>
      </dgm:t>
    </dgm:pt>
    <dgm:pt modelId="{754F8AB8-95A3-4CEC-8CBB-DFA67AB4EBE6}" type="parTrans" cxnId="{C228AC05-8A6C-484A-A4A8-8E037DC02150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E4F3DB1-D101-46B5-91CE-C864AE68BDAC}" type="sibTrans" cxnId="{C228AC05-8A6C-484A-A4A8-8E037DC02150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B142A7F-8AE7-4430-9F16-C7187B4FC5F0}">
      <dgm:prSet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Информационно-аналитические: (анкетирование, «информационная корзина», дискуссия)</a:t>
          </a:r>
        </a:p>
      </dgm:t>
    </dgm:pt>
    <dgm:pt modelId="{E00B2F66-D20F-4378-9891-7D2F26C3CDC9}" type="parTrans" cxnId="{7E9D2F4B-D5BA-4BE3-AA71-5BAF252FA904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500327ED-55BF-49DF-AE65-A2235A1DA187}" type="sibTrans" cxnId="{7E9D2F4B-D5BA-4BE3-AA71-5BAF252FA904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01250BD-BBC8-4AB4-9A8D-E9B08BB67209}">
      <dgm:prSet custT="1"/>
      <dgm:spPr/>
      <dgm:t>
        <a:bodyPr/>
        <a:lstStyle/>
        <a:p>
          <a:r>
            <a:rPr lang="ru-RU" sz="1600">
              <a:latin typeface="Times New Roman" pitchFamily="18" charset="0"/>
              <a:cs typeface="Times New Roman" pitchFamily="18" charset="0"/>
            </a:rPr>
            <a:t>Коллективные (родительские собрания, Семейный клуб, совместные досуги, праздники)</a:t>
          </a:r>
        </a:p>
      </dgm:t>
    </dgm:pt>
    <dgm:pt modelId="{5059E5A2-A41A-4BF3-9D11-BE433CD0AA48}" type="parTrans" cxnId="{A8B7E11E-89E0-4407-8EA2-7A300FE66C5A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63F0E92-A51F-4FCA-BFE7-5F8A7EC703DF}" type="sibTrans" cxnId="{A8B7E11E-89E0-4407-8EA2-7A300FE66C5A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7B9E86D-0D49-413B-A55F-C4ACBC20726A}" type="pres">
      <dgm:prSet presAssocID="{F6629DDF-AB7B-46C8-BA5F-39A74178FB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0BDB11-78F7-4CBA-9007-C0E83965D6BF}" type="pres">
      <dgm:prSet presAssocID="{51C4423D-451A-4303-BAF8-F3F2C38D4D1E}" presName="node" presStyleLbl="node1" presStyleIdx="0" presStyleCnt="7" custScaleX="143346" custScaleY="28937" custLinFactNeighborX="39375" custLinFactNeighborY="-21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07696-8E5F-4F2C-8363-A1DFA8FB9C60}" type="pres">
      <dgm:prSet presAssocID="{2D1495F3-DD95-4518-9DFA-0AB1A5969D4C}" presName="sibTrans" presStyleCnt="0"/>
      <dgm:spPr/>
    </dgm:pt>
    <dgm:pt modelId="{47801F74-0DE1-4376-AC46-815D511DFEBF}" type="pres">
      <dgm:prSet presAssocID="{A978D7C3-F229-4858-B71C-970436A227FF}" presName="node" presStyleLbl="node1" presStyleIdx="1" presStyleCnt="7" custScaleX="66441" custScaleY="75366" custLinFactX="-39404" custLinFactNeighborX="-100000" custLinFactNeighborY="57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A7EC9-BA6A-4527-ACD7-5928011170DA}" type="pres">
      <dgm:prSet presAssocID="{6439CDA6-B3B0-465E-8756-7A70C8E4B298}" presName="sibTrans" presStyleCnt="0"/>
      <dgm:spPr/>
    </dgm:pt>
    <dgm:pt modelId="{063AC43E-14CB-401B-95A7-707DA0211B3C}" type="pres">
      <dgm:prSet presAssocID="{66289305-1D7F-4E98-90A4-226995016406}" presName="node" presStyleLbl="node1" presStyleIdx="2" presStyleCnt="7" custScaleX="66166" custScaleY="77889" custLinFactX="31772" custLinFactNeighborX="100000" custLinFactNeighborY="-45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ABAF5-F31C-4488-8D9A-877FA6C0FE1D}" type="pres">
      <dgm:prSet presAssocID="{41D6E2CF-F1B8-4572-9C54-A4AB2ACF5CFF}" presName="sibTrans" presStyleCnt="0"/>
      <dgm:spPr/>
    </dgm:pt>
    <dgm:pt modelId="{2C7CCA31-2507-4351-9967-E8EF57DBA6B0}" type="pres">
      <dgm:prSet presAssocID="{D398CFE3-C54E-457D-A7D1-065B2E109C6A}" presName="node" presStyleLbl="node1" presStyleIdx="3" presStyleCnt="7" custScaleX="58850" custScaleY="97764" custLinFactNeighborX="-99304" custLinFactNeighborY="64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23225-F24F-4188-A169-4435D0CAE140}" type="pres">
      <dgm:prSet presAssocID="{BED2B7E3-105B-4C00-AE18-A9B8EA3F1E63}" presName="sibTrans" presStyleCnt="0"/>
      <dgm:spPr/>
    </dgm:pt>
    <dgm:pt modelId="{95E542D9-433D-4E61-9BB0-EFC19A442849}" type="pres">
      <dgm:prSet presAssocID="{8B142A7F-8AE7-4430-9F16-C7187B4FC5F0}" presName="node" presStyleLbl="node1" presStyleIdx="4" presStyleCnt="7" custFlipHor="1" custScaleX="60725" custScaleY="99969" custLinFactX="-5728" custLinFactNeighborX="-100000" custLinFactNeighborY="65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BB6F-FE6B-4B02-805F-222BD7D29C6A}" type="pres">
      <dgm:prSet presAssocID="{500327ED-55BF-49DF-AE65-A2235A1DA187}" presName="sibTrans" presStyleCnt="0"/>
      <dgm:spPr/>
    </dgm:pt>
    <dgm:pt modelId="{7C19BC8D-8E87-4FDD-8C6E-3A40C6CBD654}" type="pres">
      <dgm:prSet presAssocID="{801250BD-BBC8-4AB4-9A8D-E9B08BB67209}" presName="node" presStyleLbl="node1" presStyleIdx="5" presStyleCnt="7" custScaleX="60680" custScaleY="98214" custLinFactX="36451" custLinFactNeighborX="100000" custLinFactNeighborY="-51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16ECD-F2B2-4F13-9CA0-CB3C4F1F5300}" type="pres">
      <dgm:prSet presAssocID="{463F0E92-A51F-4FCA-BFE7-5F8A7EC703DF}" presName="sibTrans" presStyleCnt="0"/>
      <dgm:spPr/>
    </dgm:pt>
    <dgm:pt modelId="{6420DE59-525D-41B4-8D78-837F5039B992}" type="pres">
      <dgm:prSet presAssocID="{FB427992-11F3-462B-802E-48C0649137B3}" presName="node" presStyleLbl="node1" presStyleIdx="6" presStyleCnt="7" custScaleX="61184" custScaleY="99283" custLinFactNeighborX="-3592" custLinFactNeighborY="-50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28AC05-8A6C-484A-A4A8-8E037DC02150}" srcId="{F6629DDF-AB7B-46C8-BA5F-39A74178FB64}" destId="{FB427992-11F3-462B-802E-48C0649137B3}" srcOrd="6" destOrd="0" parTransId="{754F8AB8-95A3-4CEC-8CBB-DFA67AB4EBE6}" sibTransId="{4E4F3DB1-D101-46B5-91CE-C864AE68BDAC}"/>
    <dgm:cxn modelId="{C3636CED-C722-4BDA-9855-6F6AA1C993A9}" type="presOf" srcId="{FB427992-11F3-462B-802E-48C0649137B3}" destId="{6420DE59-525D-41B4-8D78-837F5039B992}" srcOrd="0" destOrd="0" presId="urn:microsoft.com/office/officeart/2005/8/layout/default"/>
    <dgm:cxn modelId="{5661FCBF-50CB-4FCD-A678-A5CAFD0B7FBA}" srcId="{F6629DDF-AB7B-46C8-BA5F-39A74178FB64}" destId="{51C4423D-451A-4303-BAF8-F3F2C38D4D1E}" srcOrd="0" destOrd="0" parTransId="{03A33C62-446D-4FF4-8094-99AAD5D941B7}" sibTransId="{2D1495F3-DD95-4518-9DFA-0AB1A5969D4C}"/>
    <dgm:cxn modelId="{F5169972-2B2E-4CEA-BA53-E69932654774}" srcId="{F6629DDF-AB7B-46C8-BA5F-39A74178FB64}" destId="{A978D7C3-F229-4858-B71C-970436A227FF}" srcOrd="1" destOrd="0" parTransId="{8D93144B-3FA7-4481-98F0-6D31398B0685}" sibTransId="{6439CDA6-B3B0-465E-8756-7A70C8E4B298}"/>
    <dgm:cxn modelId="{928E3FB8-2D00-48A8-9A54-0C8542A887F9}" type="presOf" srcId="{F6629DDF-AB7B-46C8-BA5F-39A74178FB64}" destId="{D7B9E86D-0D49-413B-A55F-C4ACBC20726A}" srcOrd="0" destOrd="0" presId="urn:microsoft.com/office/officeart/2005/8/layout/default"/>
    <dgm:cxn modelId="{3ED8365C-CC6B-4DF9-B894-052D58E234C7}" type="presOf" srcId="{51C4423D-451A-4303-BAF8-F3F2C38D4D1E}" destId="{AE0BDB11-78F7-4CBA-9007-C0E83965D6BF}" srcOrd="0" destOrd="0" presId="urn:microsoft.com/office/officeart/2005/8/layout/default"/>
    <dgm:cxn modelId="{0C261412-4C6E-4340-9F32-9CE99B360302}" type="presOf" srcId="{D398CFE3-C54E-457D-A7D1-065B2E109C6A}" destId="{2C7CCA31-2507-4351-9967-E8EF57DBA6B0}" srcOrd="0" destOrd="0" presId="urn:microsoft.com/office/officeart/2005/8/layout/default"/>
    <dgm:cxn modelId="{06C805C3-A210-4AC6-9C2D-536BE98D02A4}" type="presOf" srcId="{A978D7C3-F229-4858-B71C-970436A227FF}" destId="{47801F74-0DE1-4376-AC46-815D511DFEBF}" srcOrd="0" destOrd="0" presId="urn:microsoft.com/office/officeart/2005/8/layout/default"/>
    <dgm:cxn modelId="{92F8A7D4-1EBE-49C8-83A0-D5C8E6728ADE}" type="presOf" srcId="{801250BD-BBC8-4AB4-9A8D-E9B08BB67209}" destId="{7C19BC8D-8E87-4FDD-8C6E-3A40C6CBD654}" srcOrd="0" destOrd="0" presId="urn:microsoft.com/office/officeart/2005/8/layout/default"/>
    <dgm:cxn modelId="{A8B7E11E-89E0-4407-8EA2-7A300FE66C5A}" srcId="{F6629DDF-AB7B-46C8-BA5F-39A74178FB64}" destId="{801250BD-BBC8-4AB4-9A8D-E9B08BB67209}" srcOrd="5" destOrd="0" parTransId="{5059E5A2-A41A-4BF3-9D11-BE433CD0AA48}" sibTransId="{463F0E92-A51F-4FCA-BFE7-5F8A7EC703DF}"/>
    <dgm:cxn modelId="{E3FEF5C7-940C-476B-95C2-70502513A63C}" srcId="{F6629DDF-AB7B-46C8-BA5F-39A74178FB64}" destId="{66289305-1D7F-4E98-90A4-226995016406}" srcOrd="2" destOrd="0" parTransId="{E9DCE6C4-1A48-4CDE-87FF-B0C86830B082}" sibTransId="{41D6E2CF-F1B8-4572-9C54-A4AB2ACF5CFF}"/>
    <dgm:cxn modelId="{D1F4A7CD-E9C7-4009-A0C6-524D04953550}" srcId="{F6629DDF-AB7B-46C8-BA5F-39A74178FB64}" destId="{D398CFE3-C54E-457D-A7D1-065B2E109C6A}" srcOrd="3" destOrd="0" parTransId="{EE63D325-DCA4-4E0A-B23D-1F54BA643E20}" sibTransId="{BED2B7E3-105B-4C00-AE18-A9B8EA3F1E63}"/>
    <dgm:cxn modelId="{36A86FB7-767F-4AE3-90A5-D387E61E4B0B}" type="presOf" srcId="{66289305-1D7F-4E98-90A4-226995016406}" destId="{063AC43E-14CB-401B-95A7-707DA0211B3C}" srcOrd="0" destOrd="0" presId="urn:microsoft.com/office/officeart/2005/8/layout/default"/>
    <dgm:cxn modelId="{12B7D531-4FEB-4B8F-A942-16E361E9980E}" type="presOf" srcId="{8B142A7F-8AE7-4430-9F16-C7187B4FC5F0}" destId="{95E542D9-433D-4E61-9BB0-EFC19A442849}" srcOrd="0" destOrd="0" presId="urn:microsoft.com/office/officeart/2005/8/layout/default"/>
    <dgm:cxn modelId="{7E9D2F4B-D5BA-4BE3-AA71-5BAF252FA904}" srcId="{F6629DDF-AB7B-46C8-BA5F-39A74178FB64}" destId="{8B142A7F-8AE7-4430-9F16-C7187B4FC5F0}" srcOrd="4" destOrd="0" parTransId="{E00B2F66-D20F-4378-9891-7D2F26C3CDC9}" sibTransId="{500327ED-55BF-49DF-AE65-A2235A1DA187}"/>
    <dgm:cxn modelId="{B5FD0E98-0D11-4944-A827-24C170A2A9E2}" type="presParOf" srcId="{D7B9E86D-0D49-413B-A55F-C4ACBC20726A}" destId="{AE0BDB11-78F7-4CBA-9007-C0E83965D6BF}" srcOrd="0" destOrd="0" presId="urn:microsoft.com/office/officeart/2005/8/layout/default"/>
    <dgm:cxn modelId="{4CCBEAF6-09A8-4723-ACC0-C35BA72E3E17}" type="presParOf" srcId="{D7B9E86D-0D49-413B-A55F-C4ACBC20726A}" destId="{9C107696-8E5F-4F2C-8363-A1DFA8FB9C60}" srcOrd="1" destOrd="0" presId="urn:microsoft.com/office/officeart/2005/8/layout/default"/>
    <dgm:cxn modelId="{9BE0EEE0-1420-49AD-8A3B-6B24EDA56968}" type="presParOf" srcId="{D7B9E86D-0D49-413B-A55F-C4ACBC20726A}" destId="{47801F74-0DE1-4376-AC46-815D511DFEBF}" srcOrd="2" destOrd="0" presId="urn:microsoft.com/office/officeart/2005/8/layout/default"/>
    <dgm:cxn modelId="{D58035F1-F762-47A1-9DA4-5D85B197E166}" type="presParOf" srcId="{D7B9E86D-0D49-413B-A55F-C4ACBC20726A}" destId="{17AA7EC9-BA6A-4527-ACD7-5928011170DA}" srcOrd="3" destOrd="0" presId="urn:microsoft.com/office/officeart/2005/8/layout/default"/>
    <dgm:cxn modelId="{06061348-776A-4A54-A2CA-43BB392FB102}" type="presParOf" srcId="{D7B9E86D-0D49-413B-A55F-C4ACBC20726A}" destId="{063AC43E-14CB-401B-95A7-707DA0211B3C}" srcOrd="4" destOrd="0" presId="urn:microsoft.com/office/officeart/2005/8/layout/default"/>
    <dgm:cxn modelId="{8BA2FCA5-0212-440C-A22E-47D709EFF8EB}" type="presParOf" srcId="{D7B9E86D-0D49-413B-A55F-C4ACBC20726A}" destId="{691ABAF5-F31C-4488-8D9A-877FA6C0FE1D}" srcOrd="5" destOrd="0" presId="urn:microsoft.com/office/officeart/2005/8/layout/default"/>
    <dgm:cxn modelId="{C3EF14C8-1DDC-4BC9-B0F4-2829CC0A1E96}" type="presParOf" srcId="{D7B9E86D-0D49-413B-A55F-C4ACBC20726A}" destId="{2C7CCA31-2507-4351-9967-E8EF57DBA6B0}" srcOrd="6" destOrd="0" presId="urn:microsoft.com/office/officeart/2005/8/layout/default"/>
    <dgm:cxn modelId="{5860F17E-827B-4CE0-BDE1-1B0BB67EE5C4}" type="presParOf" srcId="{D7B9E86D-0D49-413B-A55F-C4ACBC20726A}" destId="{F2623225-F24F-4188-A169-4435D0CAE140}" srcOrd="7" destOrd="0" presId="urn:microsoft.com/office/officeart/2005/8/layout/default"/>
    <dgm:cxn modelId="{2FEDEE20-39E3-4658-A6FC-50B875806D25}" type="presParOf" srcId="{D7B9E86D-0D49-413B-A55F-C4ACBC20726A}" destId="{95E542D9-433D-4E61-9BB0-EFC19A442849}" srcOrd="8" destOrd="0" presId="urn:microsoft.com/office/officeart/2005/8/layout/default"/>
    <dgm:cxn modelId="{3C59C546-0A9D-4C9C-981E-2CAA40109ADA}" type="presParOf" srcId="{D7B9E86D-0D49-413B-A55F-C4ACBC20726A}" destId="{C56ABB6F-FE6B-4B02-805F-222BD7D29C6A}" srcOrd="9" destOrd="0" presId="urn:microsoft.com/office/officeart/2005/8/layout/default"/>
    <dgm:cxn modelId="{886FD236-70F5-4169-8359-921847FA479D}" type="presParOf" srcId="{D7B9E86D-0D49-413B-A55F-C4ACBC20726A}" destId="{7C19BC8D-8E87-4FDD-8C6E-3A40C6CBD654}" srcOrd="10" destOrd="0" presId="urn:microsoft.com/office/officeart/2005/8/layout/default"/>
    <dgm:cxn modelId="{52F8910E-03DC-4832-9863-00959EE86583}" type="presParOf" srcId="{D7B9E86D-0D49-413B-A55F-C4ACBC20726A}" destId="{D3416ECD-F2B2-4F13-9CA0-CB3C4F1F5300}" srcOrd="11" destOrd="0" presId="urn:microsoft.com/office/officeart/2005/8/layout/default"/>
    <dgm:cxn modelId="{E790FFCE-5CAF-46B1-B28B-4A31E470FBD0}" type="presParOf" srcId="{D7B9E86D-0D49-413B-A55F-C4ACBC20726A}" destId="{6420DE59-525D-41B4-8D78-837F5039B99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81DFB-25F2-4CC4-B4AA-678560EC2364}">
      <dsp:nvSpPr>
        <dsp:cNvPr id="0" name=""/>
        <dsp:cNvSpPr/>
      </dsp:nvSpPr>
      <dsp:spPr>
        <a:xfrm>
          <a:off x="0" y="0"/>
          <a:ext cx="5890063" cy="1219200"/>
        </a:xfrm>
        <a:prstGeom prst="roundRect">
          <a:avLst>
            <a:gd name="adj" fmla="val 10000"/>
          </a:avLst>
        </a:prstGeom>
        <a:gradFill flip="none" rotWithShape="1">
          <a:gsLst>
            <a:gs pos="14000">
              <a:srgbClr val="00FFFF">
                <a:tint val="66000"/>
                <a:satMod val="160000"/>
                <a:alpha val="85000"/>
              </a:srgbClr>
            </a:gs>
            <a:gs pos="50000">
              <a:srgbClr val="00FFFF">
                <a:tint val="44500"/>
                <a:satMod val="160000"/>
              </a:srgbClr>
            </a:gs>
            <a:gs pos="100000">
              <a:srgbClr val="00FFFF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Позволит ребенку понять истоки различных видов художественной деятельности и приобрести базовые представления в области каждого вида искусства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0" y="0"/>
        <a:ext cx="4645869" cy="1219200"/>
      </dsp:txXfrm>
    </dsp:sp>
    <dsp:sp modelId="{D1C582F2-2038-4EFD-89A2-516A50744A05}">
      <dsp:nvSpPr>
        <dsp:cNvPr id="0" name=""/>
        <dsp:cNvSpPr/>
      </dsp:nvSpPr>
      <dsp:spPr>
        <a:xfrm>
          <a:off x="548160" y="1430471"/>
          <a:ext cx="5890063" cy="121920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FF00">
                <a:tint val="66000"/>
                <a:satMod val="160000"/>
                <a:alpha val="91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Сформирует способность переносить художественный потенциал в реальную жизнь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548160" y="1430471"/>
        <a:ext cx="4577871" cy="1219200"/>
      </dsp:txXfrm>
    </dsp:sp>
    <dsp:sp modelId="{80C29761-895B-40FE-923B-EDD1C75C86F0}">
      <dsp:nvSpPr>
        <dsp:cNvPr id="0" name=""/>
        <dsp:cNvSpPr/>
      </dsp:nvSpPr>
      <dsp:spPr>
        <a:xfrm>
          <a:off x="1039422" y="2844799"/>
          <a:ext cx="5890063" cy="1219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 w="31750" cap="flat" cmpd="sng" algn="ctr">
          <a:solidFill>
            <a:schemeClr val="l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</a:rPr>
            <a:t>Поможет лучше понимать источники различных видов искусства, раскрывать художественные закономерности</a:t>
          </a:r>
          <a:endParaRPr lang="ru-RU" sz="1800" kern="1200" dirty="0">
            <a:solidFill>
              <a:schemeClr val="tx1"/>
            </a:solidFill>
            <a:latin typeface="+mj-lt"/>
          </a:endParaRPr>
        </a:p>
      </dsp:txBody>
      <dsp:txXfrm>
        <a:off x="1039422" y="2844799"/>
        <a:ext cx="4577871" cy="1219200"/>
      </dsp:txXfrm>
    </dsp:sp>
    <dsp:sp modelId="{3AE1B4EB-ECED-43E4-B6A1-4BB4836BBB1E}">
      <dsp:nvSpPr>
        <dsp:cNvPr id="0" name=""/>
        <dsp:cNvSpPr/>
      </dsp:nvSpPr>
      <dsp:spPr>
        <a:xfrm>
          <a:off x="5097583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 w="1905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097583" y="924560"/>
        <a:ext cx="792480" cy="792480"/>
      </dsp:txXfrm>
    </dsp:sp>
    <dsp:sp modelId="{0E0810D1-5EAF-42BB-BB6E-5A71EBE63FCC}">
      <dsp:nvSpPr>
        <dsp:cNvPr id="0" name=""/>
        <dsp:cNvSpPr/>
      </dsp:nvSpPr>
      <dsp:spPr>
        <a:xfrm>
          <a:off x="5617294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gradFill flip="none" rotWithShape="1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5400000" scaled="1"/>
          <a:tileRect/>
        </a:gradFill>
        <a:ln w="19050" cap="flat" cmpd="sng" algn="ctr">
          <a:solidFill>
            <a:srgbClr val="0070C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617294" y="2338832"/>
        <a:ext cx="792480" cy="7924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15756-0322-49DB-A35C-2333C66CD463}">
      <dsp:nvSpPr>
        <dsp:cNvPr id="0" name=""/>
        <dsp:cNvSpPr/>
      </dsp:nvSpPr>
      <dsp:spPr>
        <a:xfrm>
          <a:off x="3393095" y="725859"/>
          <a:ext cx="2072512" cy="331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990"/>
              </a:lnTo>
              <a:lnTo>
                <a:pt x="2072512" y="225990"/>
              </a:lnTo>
              <a:lnTo>
                <a:pt x="2072512" y="33152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880F2-A497-4C75-AABB-E8FFE20D1AA1}">
      <dsp:nvSpPr>
        <dsp:cNvPr id="0" name=""/>
        <dsp:cNvSpPr/>
      </dsp:nvSpPr>
      <dsp:spPr>
        <a:xfrm>
          <a:off x="3429892" y="3890166"/>
          <a:ext cx="91440" cy="331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8A76D-FF33-4111-9D3F-87FE46863029}">
      <dsp:nvSpPr>
        <dsp:cNvPr id="0" name=""/>
        <dsp:cNvSpPr/>
      </dsp:nvSpPr>
      <dsp:spPr>
        <a:xfrm>
          <a:off x="3429892" y="2835467"/>
          <a:ext cx="91440" cy="331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4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40D2D-69FF-4F90-AD69-0C9176D3F7F3}">
      <dsp:nvSpPr>
        <dsp:cNvPr id="0" name=""/>
        <dsp:cNvSpPr/>
      </dsp:nvSpPr>
      <dsp:spPr>
        <a:xfrm>
          <a:off x="3429892" y="1780768"/>
          <a:ext cx="91440" cy="331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3C180-A463-4C53-A34B-3E213EECEB90}">
      <dsp:nvSpPr>
        <dsp:cNvPr id="0" name=""/>
        <dsp:cNvSpPr/>
      </dsp:nvSpPr>
      <dsp:spPr>
        <a:xfrm>
          <a:off x="3347375" y="725859"/>
          <a:ext cx="91440" cy="3315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90"/>
              </a:lnTo>
              <a:lnTo>
                <a:pt x="128237" y="225990"/>
              </a:lnTo>
              <a:lnTo>
                <a:pt x="128237" y="33152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6B26A-0B7D-4A9D-B010-9E2FD03F8559}">
      <dsp:nvSpPr>
        <dsp:cNvPr id="0" name=""/>
        <dsp:cNvSpPr/>
      </dsp:nvSpPr>
      <dsp:spPr>
        <a:xfrm>
          <a:off x="1403100" y="725859"/>
          <a:ext cx="1989994" cy="331523"/>
        </a:xfrm>
        <a:custGeom>
          <a:avLst/>
          <a:gdLst/>
          <a:ahLst/>
          <a:cxnLst/>
          <a:rect l="0" t="0" r="0" b="0"/>
          <a:pathLst>
            <a:path>
              <a:moveTo>
                <a:pt x="1989994" y="0"/>
              </a:moveTo>
              <a:lnTo>
                <a:pt x="1989994" y="225990"/>
              </a:lnTo>
              <a:lnTo>
                <a:pt x="0" y="225990"/>
              </a:lnTo>
              <a:lnTo>
                <a:pt x="0" y="33152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66614-3767-4E2E-B0D4-9AA14B0BD42E}">
      <dsp:nvSpPr>
        <dsp:cNvPr id="0" name=""/>
        <dsp:cNvSpPr/>
      </dsp:nvSpPr>
      <dsp:spPr>
        <a:xfrm>
          <a:off x="2109446" y="2474"/>
          <a:ext cx="2567299" cy="723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EE40AD-A72F-4D9D-A705-323FB54B4FF9}">
      <dsp:nvSpPr>
        <dsp:cNvPr id="0" name=""/>
        <dsp:cNvSpPr/>
      </dsp:nvSpPr>
      <dsp:spPr>
        <a:xfrm>
          <a:off x="2236022" y="122722"/>
          <a:ext cx="2567299" cy="7233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Стимулирование творческого потенциала педагога и ребенка</a:t>
          </a:r>
        </a:p>
      </dsp:txBody>
      <dsp:txXfrm>
        <a:off x="2236022" y="122722"/>
        <a:ext cx="2567299" cy="723385"/>
      </dsp:txXfrm>
    </dsp:sp>
    <dsp:sp modelId="{B440D353-143F-4419-8DAE-D26CD5945E25}">
      <dsp:nvSpPr>
        <dsp:cNvPr id="0" name=""/>
        <dsp:cNvSpPr/>
      </dsp:nvSpPr>
      <dsp:spPr>
        <a:xfrm>
          <a:off x="493361" y="1057383"/>
          <a:ext cx="1819478" cy="723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F0B32BC-6C74-4469-B921-7DA461EA9008}">
      <dsp:nvSpPr>
        <dsp:cNvPr id="0" name=""/>
        <dsp:cNvSpPr/>
      </dsp:nvSpPr>
      <dsp:spPr>
        <a:xfrm>
          <a:off x="619938" y="1177631"/>
          <a:ext cx="1819478" cy="72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Эстетическая среда десткого сада</a:t>
          </a:r>
        </a:p>
      </dsp:txBody>
      <dsp:txXfrm>
        <a:off x="619938" y="1177631"/>
        <a:ext cx="1819478" cy="723385"/>
      </dsp:txXfrm>
    </dsp:sp>
    <dsp:sp modelId="{1A6D3ED2-26BD-4F5B-B5F7-ABEEF23F7D2B}">
      <dsp:nvSpPr>
        <dsp:cNvPr id="0" name=""/>
        <dsp:cNvSpPr/>
      </dsp:nvSpPr>
      <dsp:spPr>
        <a:xfrm>
          <a:off x="2565993" y="1057383"/>
          <a:ext cx="1819239" cy="723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27A6FF-10F2-47C0-892F-72773C385D1E}">
      <dsp:nvSpPr>
        <dsp:cNvPr id="0" name=""/>
        <dsp:cNvSpPr/>
      </dsp:nvSpPr>
      <dsp:spPr>
        <a:xfrm>
          <a:off x="2692569" y="1177631"/>
          <a:ext cx="1819239" cy="72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Среда общения и сотворчества</a:t>
          </a:r>
        </a:p>
      </dsp:txBody>
      <dsp:txXfrm>
        <a:off x="2692569" y="1177631"/>
        <a:ext cx="1819239" cy="723385"/>
      </dsp:txXfrm>
    </dsp:sp>
    <dsp:sp modelId="{2EB67A2C-CA27-47CC-9930-32421D76B9EA}">
      <dsp:nvSpPr>
        <dsp:cNvPr id="0" name=""/>
        <dsp:cNvSpPr/>
      </dsp:nvSpPr>
      <dsp:spPr>
        <a:xfrm>
          <a:off x="1313352" y="2112082"/>
          <a:ext cx="4324521" cy="723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B3F71-045A-4FFF-9DA7-5790D12E44DE}">
      <dsp:nvSpPr>
        <dsp:cNvPr id="0" name=""/>
        <dsp:cNvSpPr/>
      </dsp:nvSpPr>
      <dsp:spPr>
        <a:xfrm>
          <a:off x="1439928" y="2232330"/>
          <a:ext cx="4324521" cy="72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Интегрированные развивающие направления и формы работы в условиях сотворчества педагогов и детей</a:t>
          </a:r>
        </a:p>
      </dsp:txBody>
      <dsp:txXfrm>
        <a:off x="1439928" y="2232330"/>
        <a:ext cx="4324521" cy="723385"/>
      </dsp:txXfrm>
    </dsp:sp>
    <dsp:sp modelId="{20852DD4-B46E-4A02-AE9B-58AD02EB9E3C}">
      <dsp:nvSpPr>
        <dsp:cNvPr id="0" name=""/>
        <dsp:cNvSpPr/>
      </dsp:nvSpPr>
      <dsp:spPr>
        <a:xfrm>
          <a:off x="1363727" y="3166781"/>
          <a:ext cx="4223771" cy="723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F27D9E-FA1B-4E12-9F6F-DA543961F57B}">
      <dsp:nvSpPr>
        <dsp:cNvPr id="0" name=""/>
        <dsp:cNvSpPr/>
      </dsp:nvSpPr>
      <dsp:spPr>
        <a:xfrm>
          <a:off x="1490303" y="3287029"/>
          <a:ext cx="4223771" cy="72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Формирование ведущих компетенций в условиях интегрированного освоения искусства</a:t>
          </a:r>
        </a:p>
      </dsp:txBody>
      <dsp:txXfrm>
        <a:off x="1490303" y="3287029"/>
        <a:ext cx="4223771" cy="723385"/>
      </dsp:txXfrm>
    </dsp:sp>
    <dsp:sp modelId="{71B43197-23DF-4D7B-97FE-DB5E029F61DC}">
      <dsp:nvSpPr>
        <dsp:cNvPr id="0" name=""/>
        <dsp:cNvSpPr/>
      </dsp:nvSpPr>
      <dsp:spPr>
        <a:xfrm>
          <a:off x="1388920" y="4221481"/>
          <a:ext cx="4173384" cy="723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88B378-D9DB-4DEB-94DA-A588251AF2CC}">
      <dsp:nvSpPr>
        <dsp:cNvPr id="0" name=""/>
        <dsp:cNvSpPr/>
      </dsp:nvSpPr>
      <dsp:spPr>
        <a:xfrm>
          <a:off x="1515496" y="4341728"/>
          <a:ext cx="4173384" cy="72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Самостоятельное и совместное творчество педагогов и детей</a:t>
          </a:r>
        </a:p>
      </dsp:txBody>
      <dsp:txXfrm>
        <a:off x="1515496" y="4341728"/>
        <a:ext cx="4173384" cy="723385"/>
      </dsp:txXfrm>
    </dsp:sp>
    <dsp:sp modelId="{B435FB92-7451-4A2B-8A8A-ADEF674E277A}">
      <dsp:nvSpPr>
        <dsp:cNvPr id="0" name=""/>
        <dsp:cNvSpPr/>
      </dsp:nvSpPr>
      <dsp:spPr>
        <a:xfrm>
          <a:off x="4638385" y="1057383"/>
          <a:ext cx="1654444" cy="723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4519A2-07A2-49DB-9CC8-ECF1735DA892}">
      <dsp:nvSpPr>
        <dsp:cNvPr id="0" name=""/>
        <dsp:cNvSpPr/>
      </dsp:nvSpPr>
      <dsp:spPr>
        <a:xfrm>
          <a:off x="4764962" y="1177631"/>
          <a:ext cx="1654444" cy="723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latin typeface="Times New Roman" pitchFamily="18" charset="0"/>
              <a:cs typeface="Times New Roman" pitchFamily="18" charset="0"/>
            </a:rPr>
            <a:t>Образовательная среда</a:t>
          </a:r>
        </a:p>
      </dsp:txBody>
      <dsp:txXfrm>
        <a:off x="4764962" y="1177631"/>
        <a:ext cx="1654444" cy="7233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0A1DAB-B4C4-4C16-A515-E5D3BDB7468B}">
      <dsp:nvSpPr>
        <dsp:cNvPr id="0" name=""/>
        <dsp:cNvSpPr/>
      </dsp:nvSpPr>
      <dsp:spPr>
        <a:xfrm>
          <a:off x="0" y="0"/>
          <a:ext cx="4680519" cy="46805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8DB907-AC8B-49C9-BBA4-14242C0CE898}">
      <dsp:nvSpPr>
        <dsp:cNvPr id="0" name=""/>
        <dsp:cNvSpPr/>
      </dsp:nvSpPr>
      <dsp:spPr>
        <a:xfrm>
          <a:off x="2340259" y="0"/>
          <a:ext cx="5508612" cy="4680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Способствует формированию у дошкольников эмоционально – ценностного эстетического отношения к миру</a:t>
          </a:r>
          <a:endParaRPr lang="ru-RU" sz="1800" kern="1200" dirty="0"/>
        </a:p>
      </dsp:txBody>
      <dsp:txXfrm>
        <a:off x="2340259" y="0"/>
        <a:ext cx="5508612" cy="994610"/>
      </dsp:txXfrm>
    </dsp:sp>
    <dsp:sp modelId="{8ABC2E85-AFE3-45F2-B9FA-DF54ADCC28E4}">
      <dsp:nvSpPr>
        <dsp:cNvPr id="0" name=""/>
        <dsp:cNvSpPr/>
      </dsp:nvSpPr>
      <dsp:spPr>
        <a:xfrm>
          <a:off x="614318" y="994610"/>
          <a:ext cx="3451883" cy="34518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C94C21-FEE3-454A-A5F4-BAE4692A3A18}">
      <dsp:nvSpPr>
        <dsp:cNvPr id="0" name=""/>
        <dsp:cNvSpPr/>
      </dsp:nvSpPr>
      <dsp:spPr>
        <a:xfrm>
          <a:off x="2340259" y="994610"/>
          <a:ext cx="5508612" cy="3451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Развивает эмоционально – чувственную сферу ребенка и его художественно – образное мышление как основу развития творческой личности</a:t>
          </a:r>
          <a:endParaRPr lang="ru-RU" sz="1800" kern="1200" dirty="0"/>
        </a:p>
      </dsp:txBody>
      <dsp:txXfrm>
        <a:off x="2340259" y="994610"/>
        <a:ext cx="5508612" cy="994610"/>
      </dsp:txXfrm>
    </dsp:sp>
    <dsp:sp modelId="{F99FB112-E1CF-47CA-8776-09A299DC4FA9}">
      <dsp:nvSpPr>
        <dsp:cNvPr id="0" name=""/>
        <dsp:cNvSpPr/>
      </dsp:nvSpPr>
      <dsp:spPr>
        <a:xfrm>
          <a:off x="1228636" y="1989220"/>
          <a:ext cx="2223246" cy="22232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7E4000-2DA6-489A-8EBE-20351B773295}">
      <dsp:nvSpPr>
        <dsp:cNvPr id="0" name=""/>
        <dsp:cNvSpPr/>
      </dsp:nvSpPr>
      <dsp:spPr>
        <a:xfrm>
          <a:off x="2340259" y="1989220"/>
          <a:ext cx="5508612" cy="22232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Способствует развитию у детей способности к восприятию произведений искусства</a:t>
          </a:r>
          <a:endParaRPr lang="ru-RU" sz="1800" kern="1200" dirty="0"/>
        </a:p>
      </dsp:txBody>
      <dsp:txXfrm>
        <a:off x="2340259" y="1989220"/>
        <a:ext cx="5508612" cy="994610"/>
      </dsp:txXfrm>
    </dsp:sp>
    <dsp:sp modelId="{91BAA6E8-E02C-4857-AF1C-8C8CB138C746}">
      <dsp:nvSpPr>
        <dsp:cNvPr id="0" name=""/>
        <dsp:cNvSpPr/>
      </dsp:nvSpPr>
      <dsp:spPr>
        <a:xfrm>
          <a:off x="1842954" y="2983831"/>
          <a:ext cx="994610" cy="9946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66C192-5EF9-41A1-AB52-1AFE829332C9}">
      <dsp:nvSpPr>
        <dsp:cNvPr id="0" name=""/>
        <dsp:cNvSpPr/>
      </dsp:nvSpPr>
      <dsp:spPr>
        <a:xfrm>
          <a:off x="2340259" y="2983831"/>
          <a:ext cx="5508612" cy="994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Воспитывает понимание красоты произведений искусства, потребность общения с ними</a:t>
          </a:r>
          <a:endParaRPr lang="ru-RU" sz="1800" kern="1200" dirty="0"/>
        </a:p>
      </dsp:txBody>
      <dsp:txXfrm>
        <a:off x="2340259" y="2983831"/>
        <a:ext cx="5508612" cy="99461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20F3FE-54B0-4EA2-BE54-5AA225A529C1}">
      <dsp:nvSpPr>
        <dsp:cNvPr id="0" name=""/>
        <dsp:cNvSpPr/>
      </dsp:nvSpPr>
      <dsp:spPr>
        <a:xfrm>
          <a:off x="1708643" y="107825"/>
          <a:ext cx="4980201" cy="4980201"/>
        </a:xfrm>
        <a:prstGeom prst="blockArc">
          <a:avLst>
            <a:gd name="adj1" fmla="val 12257953"/>
            <a:gd name="adj2" fmla="val 20216251"/>
            <a:gd name="adj3" fmla="val 4641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3000"/>
                <a:satMod val="165000"/>
              </a:schemeClr>
            </a:gs>
            <a:gs pos="5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55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146DE1-1E44-447B-ADFD-5C4DFF8B6DB6}">
      <dsp:nvSpPr>
        <dsp:cNvPr id="0" name=""/>
        <dsp:cNvSpPr/>
      </dsp:nvSpPr>
      <dsp:spPr>
        <a:xfrm>
          <a:off x="1730049" y="58995"/>
          <a:ext cx="4980201" cy="4980201"/>
        </a:xfrm>
        <a:prstGeom prst="blockArc">
          <a:avLst>
            <a:gd name="adj1" fmla="val 5385728"/>
            <a:gd name="adj2" fmla="val 12182597"/>
            <a:gd name="adj3" fmla="val 4641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3000"/>
                <a:satMod val="165000"/>
              </a:schemeClr>
            </a:gs>
            <a:gs pos="55000">
              <a:schemeClr val="accent2">
                <a:hueOff val="-8662909"/>
                <a:satOff val="7828"/>
                <a:lumOff val="884"/>
                <a:alphaOff val="0"/>
                <a:tint val="83000"/>
                <a:satMod val="155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2EE89-765F-4648-8F40-A5D47487D391}">
      <dsp:nvSpPr>
        <dsp:cNvPr id="0" name=""/>
        <dsp:cNvSpPr/>
      </dsp:nvSpPr>
      <dsp:spPr>
        <a:xfrm>
          <a:off x="1688686" y="59519"/>
          <a:ext cx="4980201" cy="4980201"/>
        </a:xfrm>
        <a:prstGeom prst="blockArc">
          <a:avLst>
            <a:gd name="adj1" fmla="val 20290124"/>
            <a:gd name="adj2" fmla="val 5327262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511B9-6AEB-48F7-8EC6-417159D30141}">
      <dsp:nvSpPr>
        <dsp:cNvPr id="0" name=""/>
        <dsp:cNvSpPr/>
      </dsp:nvSpPr>
      <dsp:spPr>
        <a:xfrm>
          <a:off x="2880308" y="1368152"/>
          <a:ext cx="2736319" cy="25375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C00FF"/>
              </a:solidFill>
              <a:latin typeface="+mj-lt"/>
            </a:rPr>
            <a:t>Принципы</a:t>
          </a:r>
          <a:r>
            <a:rPr lang="ru-RU" sz="2400" b="1" kern="1200" dirty="0" smtClean="0">
              <a:solidFill>
                <a:srgbClr val="CC00FF"/>
              </a:solidFill>
              <a:latin typeface="+mj-lt"/>
            </a:rPr>
            <a:t> </a:t>
          </a:r>
          <a:r>
            <a:rPr lang="ru-RU" sz="2400" b="1" kern="1200" dirty="0" err="1" smtClean="0">
              <a:solidFill>
                <a:srgbClr val="CC00FF"/>
              </a:solidFill>
              <a:latin typeface="+mj-lt"/>
            </a:rPr>
            <a:t>интегриро-ванных</a:t>
          </a:r>
          <a:r>
            <a:rPr lang="ru-RU" sz="2400" b="1" kern="1200" dirty="0" smtClean="0">
              <a:solidFill>
                <a:srgbClr val="CC00FF"/>
              </a:solidFill>
              <a:latin typeface="+mj-lt"/>
            </a:rPr>
            <a:t> занятий</a:t>
          </a:r>
          <a:endParaRPr lang="ru-RU" sz="2400" b="1" kern="1200" dirty="0">
            <a:solidFill>
              <a:srgbClr val="CC00FF"/>
            </a:solidFill>
            <a:latin typeface="+mj-lt"/>
          </a:endParaRPr>
        </a:p>
      </dsp:txBody>
      <dsp:txXfrm>
        <a:off x="2880308" y="1368152"/>
        <a:ext cx="2736319" cy="2537563"/>
      </dsp:txXfrm>
    </dsp:sp>
    <dsp:sp modelId="{491EA991-0366-4BD9-8ED6-EF433F657194}">
      <dsp:nvSpPr>
        <dsp:cNvPr id="0" name=""/>
        <dsp:cNvSpPr/>
      </dsp:nvSpPr>
      <dsp:spPr>
        <a:xfrm>
          <a:off x="5544625" y="720072"/>
          <a:ext cx="1784094" cy="18500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+mj-lt"/>
            </a:rPr>
            <a:t>Принцип </a:t>
          </a:r>
          <a:r>
            <a:rPr lang="ru-RU" sz="1800" b="1" kern="1200" dirty="0" err="1" smtClean="0">
              <a:latin typeface="+mj-lt"/>
            </a:rPr>
            <a:t>интегра</a:t>
          </a:r>
          <a:r>
            <a:rPr lang="ru-RU" sz="1800" b="1" kern="1200" dirty="0" smtClean="0">
              <a:latin typeface="+mj-lt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latin typeface="+mj-lt"/>
            </a:rPr>
            <a:t>тивности</a:t>
          </a:r>
          <a:r>
            <a:rPr lang="ru-RU" sz="900" kern="1200" dirty="0" smtClean="0"/>
            <a:t> </a:t>
          </a:r>
          <a:endParaRPr lang="ru-RU" sz="900" kern="1200" dirty="0"/>
        </a:p>
      </dsp:txBody>
      <dsp:txXfrm>
        <a:off x="5544625" y="720072"/>
        <a:ext cx="1784094" cy="1850055"/>
      </dsp:txXfrm>
    </dsp:sp>
    <dsp:sp modelId="{4D1B86E0-9BE7-4753-8445-B38C720D6EE7}">
      <dsp:nvSpPr>
        <dsp:cNvPr id="0" name=""/>
        <dsp:cNvSpPr/>
      </dsp:nvSpPr>
      <dsp:spPr>
        <a:xfrm>
          <a:off x="3168353" y="3960438"/>
          <a:ext cx="2123788" cy="2041922"/>
        </a:xfrm>
        <a:prstGeom prst="ellipse">
          <a:avLst/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3000"/>
                <a:satMod val="165000"/>
              </a:schemeClr>
            </a:gs>
            <a:gs pos="55000">
              <a:schemeClr val="accent2">
                <a:hueOff val="-8662909"/>
                <a:satOff val="7828"/>
                <a:lumOff val="884"/>
                <a:alphaOff val="0"/>
                <a:tint val="83000"/>
                <a:satMod val="155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333399"/>
              </a:solidFill>
              <a:latin typeface="+mj-lt"/>
            </a:rPr>
            <a:t>Принцип целостности образа мира</a:t>
          </a:r>
          <a:r>
            <a:rPr lang="ru-RU" sz="900" b="1" kern="1200" dirty="0" smtClean="0"/>
            <a:t> </a:t>
          </a:r>
          <a:endParaRPr lang="ru-RU" sz="900" kern="1200" dirty="0"/>
        </a:p>
      </dsp:txBody>
      <dsp:txXfrm>
        <a:off x="3168353" y="3960438"/>
        <a:ext cx="2123788" cy="2041922"/>
      </dsp:txXfrm>
    </dsp:sp>
    <dsp:sp modelId="{6E70B9AA-9B15-449D-8DF7-9669F1849E24}">
      <dsp:nvSpPr>
        <dsp:cNvPr id="0" name=""/>
        <dsp:cNvSpPr/>
      </dsp:nvSpPr>
      <dsp:spPr>
        <a:xfrm>
          <a:off x="1008117" y="576059"/>
          <a:ext cx="1947569" cy="2041922"/>
        </a:xfrm>
        <a:prstGeom prst="ellipse">
          <a:avLst/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3000"/>
                <a:satMod val="165000"/>
              </a:schemeClr>
            </a:gs>
            <a:gs pos="5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55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Принцип </a:t>
          </a: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гумманиза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+mj-lt"/>
            </a:rPr>
            <a:t>-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  <a:latin typeface="+mj-lt"/>
            </a:rPr>
            <a:t>ции</a:t>
          </a:r>
          <a:r>
            <a:rPr lang="ru-RU" sz="900" b="1" kern="1200" dirty="0" smtClean="0"/>
            <a:t> </a:t>
          </a:r>
          <a:endParaRPr lang="ru-RU" sz="900" kern="1200" dirty="0"/>
        </a:p>
      </dsp:txBody>
      <dsp:txXfrm>
        <a:off x="1008117" y="576059"/>
        <a:ext cx="1947569" cy="20419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0BDB11-78F7-4CBA-9007-C0E83965D6BF}">
      <dsp:nvSpPr>
        <dsp:cNvPr id="0" name=""/>
        <dsp:cNvSpPr/>
      </dsp:nvSpPr>
      <dsp:spPr>
        <a:xfrm>
          <a:off x="1800204" y="35334"/>
          <a:ext cx="4464391" cy="5407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Формы взаимодействия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детского сада и семьи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0204" y="35334"/>
        <a:ext cx="4464391" cy="540731"/>
      </dsp:txXfrm>
    </dsp:sp>
    <dsp:sp modelId="{47801F74-0DE1-4376-AC46-815D511DFEBF}">
      <dsp:nvSpPr>
        <dsp:cNvPr id="0" name=""/>
        <dsp:cNvSpPr/>
      </dsp:nvSpPr>
      <dsp:spPr>
        <a:xfrm>
          <a:off x="1008114" y="1080125"/>
          <a:ext cx="2069249" cy="1408326"/>
        </a:xfrm>
        <a:prstGeom prst="rect">
          <a:avLst/>
        </a:prstGeom>
        <a:gradFill rotWithShape="0">
          <a:gsLst>
            <a:gs pos="0">
              <a:schemeClr val="accent5">
                <a:hueOff val="-516086"/>
                <a:satOff val="5174"/>
                <a:lumOff val="-3595"/>
                <a:alphaOff val="0"/>
                <a:tint val="1000"/>
                <a:satMod val="255000"/>
              </a:schemeClr>
            </a:gs>
            <a:gs pos="55000">
              <a:schemeClr val="accent5">
                <a:hueOff val="-516086"/>
                <a:satOff val="5174"/>
                <a:lumOff val="-3595"/>
                <a:alphaOff val="0"/>
                <a:tint val="12000"/>
                <a:satMod val="255000"/>
              </a:schemeClr>
            </a:gs>
            <a:gs pos="100000">
              <a:schemeClr val="accent5">
                <a:hueOff val="-516086"/>
                <a:satOff val="5174"/>
                <a:lumOff val="-3595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«Обмен информацией» </a:t>
          </a:r>
        </a:p>
      </dsp:txBody>
      <dsp:txXfrm>
        <a:off x="1008114" y="1080125"/>
        <a:ext cx="2069249" cy="1408326"/>
      </dsp:txXfrm>
    </dsp:sp>
    <dsp:sp modelId="{063AC43E-14CB-401B-95A7-707DA0211B3C}">
      <dsp:nvSpPr>
        <dsp:cNvPr id="0" name=""/>
        <dsp:cNvSpPr/>
      </dsp:nvSpPr>
      <dsp:spPr>
        <a:xfrm>
          <a:off x="4896557" y="1080118"/>
          <a:ext cx="2060684" cy="1455472"/>
        </a:xfrm>
        <a:prstGeom prst="rect">
          <a:avLst/>
        </a:prstGeom>
        <a:gradFill rotWithShape="0">
          <a:gsLst>
            <a:gs pos="0">
              <a:schemeClr val="accent5">
                <a:hueOff val="-1032172"/>
                <a:satOff val="10348"/>
                <a:lumOff val="-7190"/>
                <a:alphaOff val="0"/>
                <a:tint val="1000"/>
                <a:satMod val="255000"/>
              </a:schemeClr>
            </a:gs>
            <a:gs pos="55000">
              <a:schemeClr val="accent5">
                <a:hueOff val="-1032172"/>
                <a:satOff val="10348"/>
                <a:lumOff val="-7190"/>
                <a:alphaOff val="0"/>
                <a:tint val="12000"/>
                <a:satMod val="255000"/>
              </a:schemeClr>
            </a:gs>
            <a:gs pos="100000">
              <a:schemeClr val="accent5">
                <a:hueOff val="-1032172"/>
                <a:satOff val="10348"/>
                <a:lumOff val="-719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«Взаимодействие субъектов педагогического процесса» </a:t>
          </a:r>
        </a:p>
      </dsp:txBody>
      <dsp:txXfrm>
        <a:off x="4896557" y="1080118"/>
        <a:ext cx="2060684" cy="1455472"/>
      </dsp:txXfrm>
    </dsp:sp>
    <dsp:sp modelId="{2C7CCA31-2507-4351-9967-E8EF57DBA6B0}">
      <dsp:nvSpPr>
        <dsp:cNvPr id="0" name=""/>
        <dsp:cNvSpPr/>
      </dsp:nvSpPr>
      <dsp:spPr>
        <a:xfrm>
          <a:off x="72014" y="2952328"/>
          <a:ext cx="1832834" cy="1826866"/>
        </a:xfrm>
        <a:prstGeom prst="rect">
          <a:avLst/>
        </a:prstGeom>
        <a:gradFill rotWithShape="0">
          <a:gsLst>
            <a:gs pos="0">
              <a:schemeClr val="accent5">
                <a:hueOff val="-1548258"/>
                <a:satOff val="15522"/>
                <a:lumOff val="-10784"/>
                <a:alphaOff val="0"/>
                <a:tint val="1000"/>
                <a:satMod val="255000"/>
              </a:schemeClr>
            </a:gs>
            <a:gs pos="55000">
              <a:schemeClr val="accent5">
                <a:hueOff val="-1548258"/>
                <a:satOff val="15522"/>
                <a:lumOff val="-10784"/>
                <a:alphaOff val="0"/>
                <a:tint val="12000"/>
                <a:satMod val="255000"/>
              </a:schemeClr>
            </a:gs>
            <a:gs pos="100000">
              <a:schemeClr val="accent5">
                <a:hueOff val="-1548258"/>
                <a:satOff val="15522"/>
                <a:lumOff val="-1078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Информационно-просветительские (информационные стенды, папки-передвижки, консультации)</a:t>
          </a:r>
        </a:p>
      </dsp:txBody>
      <dsp:txXfrm>
        <a:off x="72014" y="2952328"/>
        <a:ext cx="1832834" cy="1826866"/>
      </dsp:txXfrm>
    </dsp:sp>
    <dsp:sp modelId="{95E542D9-433D-4E61-9BB0-EFC19A442849}">
      <dsp:nvSpPr>
        <dsp:cNvPr id="0" name=""/>
        <dsp:cNvSpPr/>
      </dsp:nvSpPr>
      <dsp:spPr>
        <a:xfrm flipH="1">
          <a:off x="2016220" y="2952319"/>
          <a:ext cx="1891229" cy="1868070"/>
        </a:xfrm>
        <a:prstGeom prst="rect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1000"/>
                <a:satMod val="255000"/>
              </a:schemeClr>
            </a:gs>
            <a:gs pos="55000">
              <a:schemeClr val="accent5">
                <a:hueOff val="-2064345"/>
                <a:satOff val="20696"/>
                <a:lumOff val="-14379"/>
                <a:alphaOff val="0"/>
                <a:tint val="12000"/>
                <a:satMod val="255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Информационно-аналитические: (анкетирование, «информационная корзина», дискуссия)</a:t>
          </a:r>
        </a:p>
      </dsp:txBody>
      <dsp:txXfrm flipH="1">
        <a:off x="2016220" y="2952319"/>
        <a:ext cx="1891229" cy="1868070"/>
      </dsp:txXfrm>
    </dsp:sp>
    <dsp:sp modelId="{7C19BC8D-8E87-4FDD-8C6E-3A40C6CBD654}">
      <dsp:nvSpPr>
        <dsp:cNvPr id="0" name=""/>
        <dsp:cNvSpPr/>
      </dsp:nvSpPr>
      <dsp:spPr>
        <a:xfrm>
          <a:off x="6103060" y="2952322"/>
          <a:ext cx="1889827" cy="1835275"/>
        </a:xfrm>
        <a:prstGeom prst="rect">
          <a:avLst/>
        </a:prstGeom>
        <a:gradFill rotWithShape="0">
          <a:gsLst>
            <a:gs pos="0">
              <a:schemeClr val="accent5">
                <a:hueOff val="-2580431"/>
                <a:satOff val="25870"/>
                <a:lumOff val="-17974"/>
                <a:alphaOff val="0"/>
                <a:tint val="1000"/>
                <a:satMod val="255000"/>
              </a:schemeClr>
            </a:gs>
            <a:gs pos="55000">
              <a:schemeClr val="accent5">
                <a:hueOff val="-2580431"/>
                <a:satOff val="25870"/>
                <a:lumOff val="-17974"/>
                <a:alphaOff val="0"/>
                <a:tint val="12000"/>
                <a:satMod val="255000"/>
              </a:schemeClr>
            </a:gs>
            <a:gs pos="100000">
              <a:schemeClr val="accent5">
                <a:hueOff val="-2580431"/>
                <a:satOff val="25870"/>
                <a:lumOff val="-17974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Коллективные (родительские собрания, Семейный клуб, совместные досуги, праздники)</a:t>
          </a:r>
        </a:p>
      </dsp:txBody>
      <dsp:txXfrm>
        <a:off x="6103060" y="2952322"/>
        <a:ext cx="1889827" cy="1835275"/>
      </dsp:txXfrm>
    </dsp:sp>
    <dsp:sp modelId="{6420DE59-525D-41B4-8D78-837F5039B992}">
      <dsp:nvSpPr>
        <dsp:cNvPr id="0" name=""/>
        <dsp:cNvSpPr/>
      </dsp:nvSpPr>
      <dsp:spPr>
        <a:xfrm>
          <a:off x="4032446" y="2952331"/>
          <a:ext cx="1905524" cy="1855251"/>
        </a:xfrm>
        <a:prstGeom prst="rect">
          <a:avLst/>
        </a:prstGeom>
        <a:gradFill rotWithShape="0">
          <a:gsLst>
            <a:gs pos="0">
              <a:schemeClr val="accent5">
                <a:hueOff val="-3096517"/>
                <a:satOff val="31044"/>
                <a:lumOff val="-21569"/>
                <a:alphaOff val="0"/>
                <a:tint val="1000"/>
                <a:satMod val="255000"/>
              </a:schemeClr>
            </a:gs>
            <a:gs pos="55000">
              <a:schemeClr val="accent5">
                <a:hueOff val="-3096517"/>
                <a:satOff val="31044"/>
                <a:lumOff val="-21569"/>
                <a:alphaOff val="0"/>
                <a:tint val="12000"/>
                <a:satMod val="255000"/>
              </a:schemeClr>
            </a:gs>
            <a:gs pos="100000">
              <a:schemeClr val="accent5">
                <a:hueOff val="-3096517"/>
                <a:satOff val="31044"/>
                <a:lumOff val="-21569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Индивидуальные (беседа, консультация, буклеты).</a:t>
          </a:r>
        </a:p>
      </dsp:txBody>
      <dsp:txXfrm>
        <a:off x="4032446" y="2952331"/>
        <a:ext cx="1905524" cy="1855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579E-071D-4208-A5A3-3D36A9D07A7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962DC-F27D-48E6-AD13-41701850B8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03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962DC-F27D-48E6-AD13-41701850B8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99FF">
                <a:alpha val="1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4D534-6507-4F11-9EB0-0FA3DF42966D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A85D3C-475E-4671-9294-38740E02AE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1560" y="3284984"/>
            <a:ext cx="7776864" cy="1800200"/>
          </a:xfr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uk-U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4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Полихудожественное</a:t>
            </a:r>
            <a:r>
              <a:rPr lang="uk-UA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</a:t>
            </a:r>
            <a:r>
              <a:rPr lang="uk-UA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</a:t>
            </a:r>
            <a:r>
              <a:rPr lang="uk-UA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дошкольного</a:t>
            </a:r>
            <a:r>
              <a:rPr lang="uk-UA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7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возраста</a:t>
            </a:r>
            <a:endParaRPr lang="ru-RU" sz="4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2592288" cy="2357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652428" cy="2357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314096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ОПЫТ РАБОТЫ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4797152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Воспитатель-методист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КДУУ №127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Литвиненко Елена Владимировна</a:t>
            </a:r>
            <a:endParaRPr lang="ru-RU" sz="2800" b="1" dirty="0">
              <a:ln w="17780" cmpd="sng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Последовательность учебно-воспитательной работы в различных видах художественной деятельности</a:t>
            </a:r>
            <a:endParaRPr lang="en-US" sz="3200" b="1" dirty="0">
              <a:ln w="1905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4179" name="Freeform 3"/>
          <p:cNvSpPr>
            <a:spLocks/>
          </p:cNvSpPr>
          <p:nvPr/>
        </p:nvSpPr>
        <p:spPr bwMode="gray">
          <a:xfrm>
            <a:off x="3929058" y="1785926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09900">
                  <a:gamma/>
                  <a:tint val="90980"/>
                  <a:invGamma/>
                  <a:alpha val="32001"/>
                </a:srgbClr>
              </a:gs>
              <a:gs pos="100000">
                <a:srgbClr val="009900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4184" name="AutoShape 8"/>
          <p:cNvSpPr>
            <a:spLocks noChangeArrowheads="1"/>
          </p:cNvSpPr>
          <p:nvPr/>
        </p:nvSpPr>
        <p:spPr bwMode="auto">
          <a:xfrm>
            <a:off x="2500298" y="3143248"/>
            <a:ext cx="2000264" cy="2286016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4185" name="AutoShape 9"/>
          <p:cNvSpPr>
            <a:spLocks noChangeArrowheads="1"/>
          </p:cNvSpPr>
          <p:nvPr/>
        </p:nvSpPr>
        <p:spPr bwMode="gray">
          <a:xfrm>
            <a:off x="2714612" y="3000372"/>
            <a:ext cx="1577973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4188" name="AutoShape 12"/>
          <p:cNvSpPr>
            <a:spLocks noChangeArrowheads="1"/>
          </p:cNvSpPr>
          <p:nvPr/>
        </p:nvSpPr>
        <p:spPr bwMode="auto">
          <a:xfrm>
            <a:off x="4643438" y="2643182"/>
            <a:ext cx="2000264" cy="2286016"/>
          </a:xfrm>
          <a:prstGeom prst="roundRect">
            <a:avLst>
              <a:gd name="adj" fmla="val 4690"/>
            </a:avLst>
          </a:prstGeom>
          <a:noFill/>
          <a:ln w="57150">
            <a:solidFill>
              <a:srgbClr val="4B71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4189" name="AutoShape 13"/>
          <p:cNvSpPr>
            <a:spLocks noChangeArrowheads="1"/>
          </p:cNvSpPr>
          <p:nvPr/>
        </p:nvSpPr>
        <p:spPr bwMode="gray">
          <a:xfrm>
            <a:off x="4857752" y="2500306"/>
            <a:ext cx="1571636" cy="2857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6D8CE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4192" name="Freeform 16"/>
          <p:cNvSpPr>
            <a:spLocks/>
          </p:cNvSpPr>
          <p:nvPr/>
        </p:nvSpPr>
        <p:spPr bwMode="gray">
          <a:xfrm>
            <a:off x="1571604" y="2357430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C823A">
                  <a:gamma/>
                  <a:tint val="90980"/>
                  <a:invGamma/>
                  <a:alpha val="32001"/>
                </a:srgbClr>
              </a:gs>
              <a:gs pos="100000">
                <a:srgbClr val="EC823A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85720" y="3500438"/>
            <a:ext cx="2071632" cy="2500027"/>
            <a:chOff x="263" y="1845"/>
            <a:chExt cx="1498" cy="2008"/>
          </a:xfrm>
        </p:grpSpPr>
        <p:sp>
          <p:nvSpPr>
            <p:cNvPr id="434180" name="AutoShape 4"/>
            <p:cNvSpPr>
              <a:spLocks noChangeArrowheads="1"/>
            </p:cNvSpPr>
            <p:nvPr/>
          </p:nvSpPr>
          <p:spPr bwMode="auto">
            <a:xfrm>
              <a:off x="263" y="1980"/>
              <a:ext cx="1498" cy="187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EC823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181" name="AutoShape 5"/>
            <p:cNvSpPr>
              <a:spLocks noChangeArrowheads="1"/>
            </p:cNvSpPr>
            <p:nvPr/>
          </p:nvSpPr>
          <p:spPr bwMode="gray">
            <a:xfrm>
              <a:off x="470" y="1845"/>
              <a:ext cx="1174" cy="2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6600">
                    <a:gamma/>
                    <a:tint val="57647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4196" name="Text Box 20"/>
            <p:cNvSpPr txBox="1">
              <a:spLocks noChangeArrowheads="1"/>
            </p:cNvSpPr>
            <p:nvPr/>
          </p:nvSpPr>
          <p:spPr bwMode="auto">
            <a:xfrm>
              <a:off x="290" y="2205"/>
              <a:ext cx="1406" cy="10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+mj-lt"/>
                </a:rPr>
                <a:t>Воспитание эмоционально-чувственной сферы</a:t>
              </a:r>
              <a:endParaRPr lang="ru-RU" sz="20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434197" name="Text Box 21"/>
          <p:cNvSpPr txBox="1">
            <a:spLocks noChangeArrowheads="1"/>
          </p:cNvSpPr>
          <p:nvPr/>
        </p:nvSpPr>
        <p:spPr bwMode="auto">
          <a:xfrm>
            <a:off x="2500298" y="3571876"/>
            <a:ext cx="200026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Усвоение элементарной информации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34198" name="Text Box 22"/>
          <p:cNvSpPr txBox="1">
            <a:spLocks noChangeArrowheads="1"/>
          </p:cNvSpPr>
          <p:nvPr/>
        </p:nvSpPr>
        <p:spPr bwMode="auto">
          <a:xfrm>
            <a:off x="4786314" y="2928934"/>
            <a:ext cx="171451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Овладение умениями и навыками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715571" y="2071678"/>
            <a:ext cx="2428429" cy="2499992"/>
            <a:chOff x="108" y="1692"/>
            <a:chExt cx="1756" cy="2055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211" y="1818"/>
              <a:ext cx="1498" cy="192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EC823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gray">
            <a:xfrm>
              <a:off x="366" y="1692"/>
              <a:ext cx="1174" cy="2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6600"/>
                </a:gs>
                <a:gs pos="50000">
                  <a:srgbClr val="FF6600">
                    <a:gamma/>
                    <a:tint val="57647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08" y="2196"/>
              <a:ext cx="1756" cy="8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002060"/>
                  </a:solidFill>
                  <a:latin typeface="+mj-lt"/>
                </a:rPr>
                <a:t>Творческая самореализация ребенка</a:t>
              </a:r>
              <a:endParaRPr lang="ru-RU" sz="20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28" name="Freeform 16"/>
          <p:cNvSpPr>
            <a:spLocks/>
          </p:cNvSpPr>
          <p:nvPr/>
        </p:nvSpPr>
        <p:spPr bwMode="gray">
          <a:xfrm>
            <a:off x="6143636" y="1357298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C823A">
                  <a:gamma/>
                  <a:tint val="90980"/>
                  <a:invGamma/>
                  <a:alpha val="32001"/>
                </a:srgbClr>
              </a:gs>
              <a:gs pos="100000">
                <a:srgbClr val="EC823A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Freeform 3"/>
          <p:cNvSpPr>
            <a:spLocks noEditPoints="1"/>
          </p:cNvSpPr>
          <p:nvPr/>
        </p:nvSpPr>
        <p:spPr bwMode="gray">
          <a:xfrm rot="-1358056">
            <a:off x="1063407" y="2193091"/>
            <a:ext cx="6615113" cy="3333051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5490"/>
                  <a:invGamma/>
                </a:srgbClr>
              </a:gs>
              <a:gs pos="100000">
                <a:srgbClr val="DDDDDD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4317" name="Text Box 13"/>
          <p:cNvSpPr txBox="1">
            <a:spLocks noChangeArrowheads="1"/>
          </p:cNvSpPr>
          <p:nvPr/>
        </p:nvSpPr>
        <p:spPr bwMode="gray">
          <a:xfrm>
            <a:off x="2411760" y="2924944"/>
            <a:ext cx="37330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all" dirty="0" err="1" smtClean="0">
                <a:ln w="0"/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</a:rPr>
              <a:t>зонЫ</a:t>
            </a:r>
            <a:r>
              <a:rPr lang="uk-UA" sz="3200" b="1" cap="all" dirty="0" smtClean="0">
                <a:ln w="0"/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uk-UA" sz="3200" b="1" cap="all" dirty="0" err="1" smtClean="0">
                <a:ln w="0"/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</a:rPr>
              <a:t>дЕТСКОЙ</a:t>
            </a:r>
            <a:r>
              <a:rPr lang="uk-UA" sz="3200" b="1" cap="all" dirty="0" smtClean="0">
                <a:ln w="0"/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uk-UA" sz="3200" b="1" cap="all" dirty="0" err="1" smtClean="0">
                <a:ln w="0"/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</a:rPr>
              <a:t>активностИ</a:t>
            </a:r>
            <a:endParaRPr lang="en-US" sz="3200" b="1" cap="all" dirty="0">
              <a:ln w="0"/>
              <a:solidFill>
                <a:srgbClr val="CC00FF"/>
              </a:solidFill>
              <a:effectLst>
                <a:reflection blurRad="12700" stA="50000" endPos="50000" dist="5000" dir="5400000" sy="-100000" rotWithShape="0"/>
              </a:effectLst>
              <a:latin typeface="Verdana" pitchFamily="34" charset="0"/>
            </a:endParaRPr>
          </a:p>
        </p:txBody>
      </p:sp>
      <p:sp>
        <p:nvSpPr>
          <p:cNvPr id="354309" name="Oval 5"/>
          <p:cNvSpPr>
            <a:spLocks noChangeArrowheads="1"/>
          </p:cNvSpPr>
          <p:nvPr/>
        </p:nvSpPr>
        <p:spPr bwMode="gray">
          <a:xfrm>
            <a:off x="1214414" y="3071810"/>
            <a:ext cx="1295400" cy="1301750"/>
          </a:xfrm>
          <a:prstGeom prst="ellipse">
            <a:avLst/>
          </a:prstGeom>
          <a:gradFill rotWithShape="1">
            <a:gsLst>
              <a:gs pos="0">
                <a:srgbClr val="99CC00">
                  <a:gamma/>
                  <a:tint val="33333"/>
                  <a:invGamma/>
                </a:srgbClr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354336" name="Picture 3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071810"/>
            <a:ext cx="1003300" cy="1079500"/>
          </a:xfrm>
          <a:prstGeom prst="rect">
            <a:avLst/>
          </a:prstGeom>
          <a:noFill/>
        </p:spPr>
      </p:pic>
      <p:sp>
        <p:nvSpPr>
          <p:cNvPr id="354311" name="Text Box 7"/>
          <p:cNvSpPr txBox="1">
            <a:spLocks noChangeArrowheads="1"/>
          </p:cNvSpPr>
          <p:nvPr/>
        </p:nvSpPr>
        <p:spPr bwMode="gray">
          <a:xfrm>
            <a:off x="1115616" y="3429000"/>
            <a:ext cx="1501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latin typeface="+mj-lt"/>
              </a:rPr>
              <a:t>Творческий</a:t>
            </a:r>
            <a:r>
              <a:rPr lang="uk-UA" dirty="0" smtClean="0">
                <a:latin typeface="+mj-lt"/>
              </a:rPr>
              <a:t> </a:t>
            </a:r>
            <a:r>
              <a:rPr lang="uk-UA" dirty="0" err="1" smtClean="0">
                <a:latin typeface="+mj-lt"/>
              </a:rPr>
              <a:t>уголок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4320" name="Oval 16"/>
          <p:cNvSpPr>
            <a:spLocks noChangeArrowheads="1"/>
          </p:cNvSpPr>
          <p:nvPr/>
        </p:nvSpPr>
        <p:spPr bwMode="gray">
          <a:xfrm>
            <a:off x="3786182" y="1571612"/>
            <a:ext cx="1295400" cy="1301750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3137"/>
                  <a:invGamma/>
                </a:srgbClr>
              </a:gs>
              <a:gs pos="100000">
                <a:srgbClr val="0099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127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354331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928802"/>
            <a:ext cx="1003300" cy="1079500"/>
          </a:xfrm>
          <a:prstGeom prst="rect">
            <a:avLst/>
          </a:prstGeom>
          <a:noFill/>
        </p:spPr>
      </p:pic>
      <p:sp>
        <p:nvSpPr>
          <p:cNvPr id="354322" name="Text Box 18"/>
          <p:cNvSpPr txBox="1">
            <a:spLocks noChangeArrowheads="1"/>
          </p:cNvSpPr>
          <p:nvPr/>
        </p:nvSpPr>
        <p:spPr bwMode="gray">
          <a:xfrm>
            <a:off x="3786182" y="1857364"/>
            <a:ext cx="1433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Мобильный мини-музей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4324" name="Oval 20"/>
          <p:cNvSpPr>
            <a:spLocks noChangeArrowheads="1"/>
          </p:cNvSpPr>
          <p:nvPr/>
        </p:nvSpPr>
        <p:spPr bwMode="gray">
          <a:xfrm>
            <a:off x="6629400" y="2057400"/>
            <a:ext cx="1219200" cy="1301750"/>
          </a:xfrm>
          <a:prstGeom prst="ellipse">
            <a:avLst/>
          </a:prstGeom>
          <a:gradFill rotWithShape="1">
            <a:gsLst>
              <a:gs pos="0">
                <a:srgbClr val="9933FF">
                  <a:gamma/>
                  <a:tint val="33333"/>
                  <a:invGamma/>
                </a:srgbClr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63500" dir="10800000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354339" name="Picture 3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214554"/>
            <a:ext cx="1003300" cy="1079500"/>
          </a:xfrm>
          <a:prstGeom prst="rect">
            <a:avLst/>
          </a:prstGeom>
          <a:noFill/>
        </p:spPr>
      </p:pic>
      <p:sp>
        <p:nvSpPr>
          <p:cNvPr id="354313" name="Oval 9"/>
          <p:cNvSpPr>
            <a:spLocks noChangeArrowheads="1"/>
          </p:cNvSpPr>
          <p:nvPr/>
        </p:nvSpPr>
        <p:spPr bwMode="gray">
          <a:xfrm>
            <a:off x="4876800" y="43434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tint val="27451"/>
                  <a:invGamma/>
                </a:srgbClr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354338" name="Picture 3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1003300" cy="1079500"/>
          </a:xfrm>
          <a:prstGeom prst="rect">
            <a:avLst/>
          </a:prstGeom>
          <a:noFill/>
        </p:spPr>
      </p:pic>
      <p:sp>
        <p:nvSpPr>
          <p:cNvPr id="354315" name="Text Box 11"/>
          <p:cNvSpPr txBox="1">
            <a:spLocks noChangeArrowheads="1"/>
          </p:cNvSpPr>
          <p:nvPr/>
        </p:nvSpPr>
        <p:spPr bwMode="gray">
          <a:xfrm>
            <a:off x="4860032" y="4797152"/>
            <a:ext cx="1332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+mj-lt"/>
              </a:rPr>
              <a:t>Библиотека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4328" name="Oval 24"/>
          <p:cNvSpPr>
            <a:spLocks noChangeArrowheads="1"/>
          </p:cNvSpPr>
          <p:nvPr/>
        </p:nvSpPr>
        <p:spPr bwMode="gray">
          <a:xfrm>
            <a:off x="1828800" y="4953000"/>
            <a:ext cx="1295400" cy="1295400"/>
          </a:xfrm>
          <a:prstGeom prst="ellipse">
            <a:avLst/>
          </a:prstGeom>
          <a:gradFill rotWithShape="1">
            <a:gsLst>
              <a:gs pos="0">
                <a:srgbClr val="00CCFF">
                  <a:gamma/>
                  <a:tint val="48627"/>
                  <a:invGamma/>
                </a:srgbClr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>
              <a:srgbClr val="46505E">
                <a:alpha val="50000"/>
              </a:srgbClr>
            </a:prstShdw>
          </a:effec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354337" name="Picture 33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900" y="4914900"/>
            <a:ext cx="1003300" cy="1079500"/>
          </a:xfrm>
          <a:prstGeom prst="rect">
            <a:avLst/>
          </a:prstGeom>
          <a:noFill/>
        </p:spPr>
      </p:pic>
      <p:sp>
        <p:nvSpPr>
          <p:cNvPr id="354330" name="Text Box 26"/>
          <p:cNvSpPr txBox="1">
            <a:spLocks noChangeArrowheads="1"/>
          </p:cNvSpPr>
          <p:nvPr/>
        </p:nvSpPr>
        <p:spPr bwMode="gray">
          <a:xfrm>
            <a:off x="1785918" y="5429264"/>
            <a:ext cx="133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err="1" smtClean="0">
                <a:latin typeface="+mj-lt"/>
              </a:rPr>
              <a:t>Мастерская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43702" y="2500306"/>
            <a:ext cx="1571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28650" algn="l"/>
              </a:tabLst>
            </a:pP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онотека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05064"/>
            <a:ext cx="1861378" cy="254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48680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080" y="476672"/>
            <a:ext cx="2134201" cy="28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481" y="495036"/>
            <a:ext cx="2162407" cy="2888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8699"/>
            <a:ext cx="2646206" cy="2194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481" y="3811326"/>
            <a:ext cx="2162407" cy="284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9247" y="3811326"/>
            <a:ext cx="2381430" cy="2137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9752"/>
            <a:ext cx="2185071" cy="2907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714372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uk-UA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</a:t>
            </a:r>
            <a:r>
              <a:rPr lang="uk-U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</a:t>
            </a:r>
            <a:r>
              <a:rPr lang="uk-UA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приёмы</a:t>
            </a:r>
            <a:r>
              <a:rPr lang="uk-U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uk-U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полихудожественного</a:t>
            </a:r>
            <a:r>
              <a:rPr lang="uk-UA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розвития</a:t>
            </a:r>
            <a:endParaRPr lang="en-US" sz="3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115534" y="1496341"/>
            <a:ext cx="2133600" cy="5214938"/>
            <a:chOff x="576" y="1056"/>
            <a:chExt cx="1344" cy="3285"/>
          </a:xfrm>
        </p:grpSpPr>
        <p:sp>
          <p:nvSpPr>
            <p:cNvPr id="474114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89" cy="29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17" name="AutoShape 5"/>
            <p:cNvSpPr>
              <a:spLocks noChangeArrowheads="1"/>
            </p:cNvSpPr>
            <p:nvPr/>
          </p:nvSpPr>
          <p:spPr bwMode="gray">
            <a:xfrm>
              <a:off x="1206" y="4053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19" name="AutoShape 7"/>
            <p:cNvSpPr>
              <a:spLocks noChangeArrowheads="1"/>
            </p:cNvSpPr>
            <p:nvPr/>
          </p:nvSpPr>
          <p:spPr bwMode="gray">
            <a:xfrm>
              <a:off x="576" y="1506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4121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122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4123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24" name="AutoShape 12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25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26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27" name="Rectangle 15"/>
            <p:cNvSpPr>
              <a:spLocks noChangeArrowheads="1"/>
            </p:cNvSpPr>
            <p:nvPr/>
          </p:nvSpPr>
          <p:spPr bwMode="gray">
            <a:xfrm>
              <a:off x="1206" y="4023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500430" y="1500174"/>
            <a:ext cx="2133600" cy="5214938"/>
            <a:chOff x="576" y="1056"/>
            <a:chExt cx="1344" cy="3285"/>
          </a:xfrm>
        </p:grpSpPr>
        <p:sp>
          <p:nvSpPr>
            <p:cNvPr id="474150" name="Rectangle 38"/>
            <p:cNvSpPr>
              <a:spLocks noChangeArrowheads="1"/>
            </p:cNvSpPr>
            <p:nvPr/>
          </p:nvSpPr>
          <p:spPr bwMode="gray">
            <a:xfrm>
              <a:off x="1521" y="1074"/>
              <a:ext cx="97" cy="299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51" name="AutoShape 39"/>
            <p:cNvSpPr>
              <a:spLocks noChangeArrowheads="1"/>
            </p:cNvSpPr>
            <p:nvPr/>
          </p:nvSpPr>
          <p:spPr bwMode="gray">
            <a:xfrm>
              <a:off x="1206" y="4053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52" name="AutoShape 40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4154" name="AutoShape 42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155" name="AutoShape 43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4156" name="AutoShape 44"/>
            <p:cNvSpPr>
              <a:spLocks noChangeArrowheads="1"/>
            </p:cNvSpPr>
            <p:nvPr/>
          </p:nvSpPr>
          <p:spPr bwMode="gray">
            <a:xfrm>
              <a:off x="576" y="2136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4157" name="AutoShape 45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58" name="AutoShape 46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59" name="AutoShape 47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0" name="Rectangle 48"/>
            <p:cNvSpPr>
              <a:spLocks noChangeArrowheads="1"/>
            </p:cNvSpPr>
            <p:nvPr/>
          </p:nvSpPr>
          <p:spPr bwMode="gray">
            <a:xfrm>
              <a:off x="1206" y="4023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5857884" y="1500174"/>
            <a:ext cx="2133600" cy="5214938"/>
            <a:chOff x="576" y="1056"/>
            <a:chExt cx="1344" cy="3285"/>
          </a:xfrm>
        </p:grpSpPr>
        <p:sp>
          <p:nvSpPr>
            <p:cNvPr id="474162" name="Rectangle 50"/>
            <p:cNvSpPr>
              <a:spLocks noChangeArrowheads="1"/>
            </p:cNvSpPr>
            <p:nvPr/>
          </p:nvSpPr>
          <p:spPr bwMode="gray">
            <a:xfrm>
              <a:off x="1521" y="1056"/>
              <a:ext cx="90" cy="301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3" name="AutoShape 51"/>
            <p:cNvSpPr>
              <a:spLocks noChangeArrowheads="1"/>
            </p:cNvSpPr>
            <p:nvPr/>
          </p:nvSpPr>
          <p:spPr bwMode="gray">
            <a:xfrm>
              <a:off x="1206" y="4053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64" name="AutoShape 52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>
                <a:solidFill>
                  <a:srgbClr val="000000"/>
                </a:solidFill>
                <a:latin typeface="+mj-lt"/>
              </a:endParaRPr>
            </a:p>
          </p:txBody>
        </p:sp>
        <p:grpSp>
          <p:nvGrpSpPr>
            <p:cNvPr id="7" name="Group 53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474166" name="AutoShape 54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4167" name="AutoShape 55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4168" name="AutoShape 56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4169" name="AutoShape 57"/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4170" name="AutoShape 58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71" name="AutoShape 59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4172" name="Rectangle 60"/>
            <p:cNvSpPr>
              <a:spLocks noChangeArrowheads="1"/>
            </p:cNvSpPr>
            <p:nvPr/>
          </p:nvSpPr>
          <p:spPr bwMode="gray">
            <a:xfrm>
              <a:off x="1206" y="4023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" name="AutoShape 12"/>
          <p:cNvSpPr>
            <a:spLocks noChangeArrowheads="1"/>
          </p:cNvSpPr>
          <p:nvPr/>
        </p:nvSpPr>
        <p:spPr bwMode="gray">
          <a:xfrm>
            <a:off x="1142976" y="5429264"/>
            <a:ext cx="213360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rgbClr val="CCECFF">
                  <a:gamma/>
                  <a:tint val="42353"/>
                  <a:invGamma/>
                </a:srgbClr>
              </a:gs>
              <a:gs pos="100000">
                <a:srgbClr val="CCECFF"/>
              </a:gs>
            </a:gsLst>
            <a:lin ang="2700000" scaled="1"/>
          </a:gradFill>
          <a:ln w="38100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етод </a:t>
            </a:r>
            <a:r>
              <a:rPr lang="ru-RU" dirty="0"/>
              <a:t>адекватных </a:t>
            </a:r>
            <a:endParaRPr lang="ru-RU" dirty="0" smtClean="0"/>
          </a:p>
          <a:p>
            <a:pPr algn="ctr"/>
            <a:r>
              <a:rPr lang="ru-RU" dirty="0" smtClean="0"/>
              <a:t>эмоций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gray">
          <a:xfrm>
            <a:off x="2000232" y="5214950"/>
            <a:ext cx="457200" cy="304800"/>
          </a:xfrm>
          <a:prstGeom prst="downArrow">
            <a:avLst>
              <a:gd name="adj1" fmla="val 38889"/>
              <a:gd name="adj2" fmla="val 50519"/>
            </a:avLst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100000">
                <a:srgbClr val="00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gray">
          <a:xfrm>
            <a:off x="3500430" y="5429264"/>
            <a:ext cx="213360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CCFFFF">
                  <a:gamma/>
                  <a:tint val="36471"/>
                  <a:invGamma/>
                </a:srgbClr>
              </a:gs>
              <a:gs pos="100000">
                <a:srgbClr val="CCFFFF"/>
              </a:gs>
            </a:gsLst>
            <a:lin ang="2700000" scaled="1"/>
          </a:gradFill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Интегрированные  </a:t>
            </a:r>
          </a:p>
          <a:p>
            <a:pPr algn="ctr"/>
            <a:r>
              <a:rPr lang="ru-RU" dirty="0" smtClean="0"/>
              <a:t>занятия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gray">
          <a:xfrm>
            <a:off x="4357686" y="5214950"/>
            <a:ext cx="457200" cy="304800"/>
          </a:xfrm>
          <a:prstGeom prst="downArrow">
            <a:avLst>
              <a:gd name="adj1" fmla="val 38889"/>
              <a:gd name="adj2" fmla="val 50519"/>
            </a:avLst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57"/>
          <p:cNvSpPr>
            <a:spLocks noChangeArrowheads="1"/>
          </p:cNvSpPr>
          <p:nvPr/>
        </p:nvSpPr>
        <p:spPr bwMode="gray">
          <a:xfrm>
            <a:off x="5857884" y="5429264"/>
            <a:ext cx="2133600" cy="860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9FDCF"/>
              </a:gs>
              <a:gs pos="50000">
                <a:srgbClr val="E9FDCF">
                  <a:gamma/>
                  <a:tint val="33333"/>
                  <a:invGamma/>
                </a:srgbClr>
              </a:gs>
              <a:gs pos="100000">
                <a:srgbClr val="E9FDCF"/>
              </a:gs>
            </a:gsLst>
            <a:lin ang="2700000" scaled="1"/>
          </a:gradFill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Инсценировка 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произведений</a:t>
            </a:r>
            <a:endParaRPr lang="en-US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gray">
          <a:xfrm>
            <a:off x="6715140" y="5214950"/>
            <a:ext cx="457200" cy="304800"/>
          </a:xfrm>
          <a:prstGeom prst="downArrow">
            <a:avLst>
              <a:gd name="adj1" fmla="val 38889"/>
              <a:gd name="adj2" fmla="val 50519"/>
            </a:avLst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43608" y="2276872"/>
            <a:ext cx="237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скусствоведческие </a:t>
            </a:r>
          </a:p>
          <a:p>
            <a:pPr algn="ctr"/>
            <a:r>
              <a:rPr lang="ru-RU" dirty="0" smtClean="0"/>
              <a:t>беседы</a:t>
            </a:r>
            <a:endParaRPr lang="ru-RU" dirty="0"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87624" y="3284984"/>
            <a:ext cx="1980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рием </a:t>
            </a:r>
          </a:p>
          <a:p>
            <a:pPr algn="ctr"/>
            <a:r>
              <a:rPr lang="ru-RU" dirty="0" smtClean="0"/>
              <a:t>акцентирования </a:t>
            </a:r>
          </a:p>
          <a:p>
            <a:pPr algn="ctr"/>
            <a:r>
              <a:rPr lang="ru-RU" dirty="0" smtClean="0"/>
              <a:t>частей</a:t>
            </a:r>
            <a:endParaRPr lang="ru-RU" dirty="0"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30850" y="4500570"/>
            <a:ext cx="2131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етод </a:t>
            </a:r>
            <a:r>
              <a:rPr lang="ru-RU" dirty="0"/>
              <a:t>оживления </a:t>
            </a:r>
            <a:endParaRPr lang="ru-RU" dirty="0" smtClean="0"/>
          </a:p>
          <a:p>
            <a:pPr algn="ctr"/>
            <a:r>
              <a:rPr lang="ru-RU" dirty="0" smtClean="0"/>
              <a:t>детских </a:t>
            </a:r>
            <a:r>
              <a:rPr lang="ru-RU" dirty="0"/>
              <a:t>эмоций</a:t>
            </a:r>
            <a:endParaRPr lang="ru-RU" dirty="0">
              <a:latin typeface="+mj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707904" y="2276872"/>
            <a:ext cx="17764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«</a:t>
            </a:r>
            <a:r>
              <a:rPr lang="ru-RU" dirty="0" smtClean="0"/>
              <a:t>погружения»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707904" y="4437112"/>
            <a:ext cx="1670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Экскурсии  </a:t>
            </a:r>
            <a:r>
              <a:rPr lang="ru-RU" dirty="0"/>
              <a:t>и  </a:t>
            </a:r>
            <a:endParaRPr lang="ru-RU" dirty="0" smtClean="0"/>
          </a:p>
          <a:p>
            <a:r>
              <a:rPr lang="ru-RU" dirty="0" smtClean="0"/>
              <a:t>наблюдения</a:t>
            </a:r>
            <a:endParaRPr lang="ru-RU" dirty="0">
              <a:latin typeface="+mj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09893" y="4291620"/>
            <a:ext cx="17483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Слушание </a:t>
            </a:r>
          </a:p>
          <a:p>
            <a:pPr algn="ctr"/>
            <a:r>
              <a:rPr lang="ru-RU" dirty="0" smtClean="0"/>
              <a:t> музыкальных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произведений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08473" y="2210716"/>
            <a:ext cx="1870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Художественно-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идактические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игры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3212976"/>
            <a:ext cx="2097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Интерактивные </a:t>
            </a:r>
          </a:p>
          <a:p>
            <a:pPr algn="ctr"/>
            <a:r>
              <a:rPr lang="ru-RU" dirty="0" smtClean="0"/>
              <a:t>игры, </a:t>
            </a:r>
          </a:p>
          <a:p>
            <a:pPr algn="ctr"/>
            <a:r>
              <a:rPr lang="ru-RU" dirty="0" smtClean="0"/>
              <a:t>игры-ассоциации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0430" y="3263654"/>
            <a:ext cx="225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Методика восприятия </a:t>
            </a:r>
          </a:p>
          <a:p>
            <a:pPr algn="ctr"/>
            <a:r>
              <a:rPr lang="ru-RU" sz="1600" dirty="0" smtClean="0"/>
              <a:t>различными </a:t>
            </a:r>
            <a:r>
              <a:rPr lang="ru-RU" sz="1600" dirty="0"/>
              <a:t>органами чувств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3428763" cy="2492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456384" cy="2592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384376" cy="2538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692696"/>
            <a:ext cx="345638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060848"/>
            <a:ext cx="2339305" cy="265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1916832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4766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Интеграция разных видов художественно-эстетической деятельности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6672"/>
            <a:ext cx="1296144" cy="1393344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897717498"/>
              </p:ext>
            </p:extLst>
          </p:nvPr>
        </p:nvGraphicFramePr>
        <p:xfrm>
          <a:off x="395536" y="476672"/>
          <a:ext cx="820891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0145"/>
            <a:ext cx="2813013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9797" y="4819464"/>
            <a:ext cx="2540675" cy="1905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5954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76451"/>
            <a:ext cx="3672408" cy="284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744416" cy="279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87468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63012"/>
            <a:ext cx="3672408" cy="275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322363" cy="249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311471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62386"/>
            <a:ext cx="4142747" cy="296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694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764704"/>
          <a:ext cx="79928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915816" y="1340768"/>
            <a:ext cx="0" cy="504056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372200" y="1340768"/>
            <a:ext cx="0" cy="504056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79712" y="3284984"/>
            <a:ext cx="0" cy="432048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275856" y="3284984"/>
            <a:ext cx="0" cy="432048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152" y="3284984"/>
            <a:ext cx="0" cy="432048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236296" y="3284984"/>
            <a:ext cx="0" cy="432048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5572164" cy="5000652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Полихудожественное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образование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обучение и воспитание ребенка в процессе комплексного воздействия на него искусств, возможно лишь при условии активного взаимодействия и сотрудничества детей, родителей и педагогов.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3168353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9040"/>
            <a:ext cx="3115805" cy="2238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600916" cy="270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3696894" cy="2773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25257"/>
            <a:ext cx="3744416" cy="261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836712"/>
            <a:ext cx="3456384" cy="259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1052736"/>
          <a:ext cx="853244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05629" y="577225"/>
            <a:ext cx="6732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определения уровня творческой активности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686361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499992" cy="2951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 descr="C:\Users\Елена\Pictures\картинки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1207063" cy="1409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8133" name="Picture 5" descr="C:\Users\Елена\Desktop\МОЯ ПАПКА\практический материал\картины\детский\0_6d256_d1ddd730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908720"/>
            <a:ext cx="1963936" cy="1963936"/>
          </a:xfrm>
          <a:prstGeom prst="rect">
            <a:avLst/>
          </a:prstGeom>
          <a:noFill/>
        </p:spPr>
      </p:pic>
      <p:pic>
        <p:nvPicPr>
          <p:cNvPr id="48134" name="Picture 6" descr="C:\Users\Елена\Desktop\МОЯ ПАПКА\практический материал\картины\детский\0_6d268_ada2f294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365104"/>
            <a:ext cx="1709322" cy="2309317"/>
          </a:xfrm>
          <a:prstGeom prst="rect">
            <a:avLst/>
          </a:prstGeom>
          <a:noFill/>
        </p:spPr>
      </p:pic>
      <p:pic>
        <p:nvPicPr>
          <p:cNvPr id="48135" name="Picture 7" descr="C:\Users\Елена\Desktop\МОЯ ПАПКА\практический материал\картины\детский\0_6d244_64facdf7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947956">
            <a:off x="6199322" y="4817478"/>
            <a:ext cx="746089" cy="2647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933056"/>
            <a:ext cx="6727291" cy="2308324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Users\Елена\Desktop\изо младший возраст\IMG_20140312_103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266" y="548680"/>
            <a:ext cx="4608512" cy="36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полихудожественного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подхода к системе образования обусловлена ​​требованиями общества на современном этапе его развития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-1000164" y="1857364"/>
            <a:ext cx="10287000" cy="4430713"/>
            <a:chOff x="-576" y="1104"/>
            <a:chExt cx="6480" cy="2791"/>
          </a:xfrm>
        </p:grpSpPr>
        <p:sp>
          <p:nvSpPr>
            <p:cNvPr id="134149" name="AutoShape 5"/>
            <p:cNvSpPr>
              <a:spLocks noChangeArrowheads="1"/>
            </p:cNvSpPr>
            <p:nvPr/>
          </p:nvSpPr>
          <p:spPr bwMode="gray">
            <a:xfrm rot="5400000">
              <a:off x="-576" y="1104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157" name="AutoShape 13"/>
            <p:cNvSpPr>
              <a:spLocks noChangeArrowheads="1"/>
            </p:cNvSpPr>
            <p:nvPr/>
          </p:nvSpPr>
          <p:spPr bwMode="ltGray">
            <a:xfrm rot="5400000">
              <a:off x="-425" y="1310"/>
              <a:ext cx="2374" cy="2373"/>
            </a:xfrm>
            <a:custGeom>
              <a:avLst/>
              <a:gdLst>
                <a:gd name="G0" fmla="+- 744 0 0"/>
                <a:gd name="G1" fmla="+- 11756105 0 0"/>
                <a:gd name="G2" fmla="+- 0 0 11756105"/>
                <a:gd name="T0" fmla="*/ 0 256 1"/>
                <a:gd name="T1" fmla="*/ 180 256 1"/>
                <a:gd name="G3" fmla="+- 11756105 T0 T1"/>
                <a:gd name="T2" fmla="*/ 0 256 1"/>
                <a:gd name="T3" fmla="*/ 90 256 1"/>
                <a:gd name="G4" fmla="+- 11756105 T2 T3"/>
                <a:gd name="G5" fmla="*/ G4 2 1"/>
                <a:gd name="T4" fmla="*/ 90 256 1"/>
                <a:gd name="T5" fmla="*/ 0 256 1"/>
                <a:gd name="G6" fmla="+- 11756105 T4 T5"/>
                <a:gd name="G7" fmla="*/ G6 2 1"/>
                <a:gd name="G8" fmla="abs 1175610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4"/>
                <a:gd name="G18" fmla="*/ 744 1 2"/>
                <a:gd name="G19" fmla="+- G18 5400 0"/>
                <a:gd name="G20" fmla="cos G19 11756105"/>
                <a:gd name="G21" fmla="sin G19 11756105"/>
                <a:gd name="G22" fmla="+- G20 10800 0"/>
                <a:gd name="G23" fmla="+- G21 10800 0"/>
                <a:gd name="G24" fmla="+- 10800 0 G20"/>
                <a:gd name="G25" fmla="+- 744 10800 0"/>
                <a:gd name="G26" fmla="?: G9 G17 G25"/>
                <a:gd name="G27" fmla="?: G9 0 21600"/>
                <a:gd name="G28" fmla="cos 10800 11756105"/>
                <a:gd name="G29" fmla="sin 10800 11756105"/>
                <a:gd name="G30" fmla="sin 744 11756105"/>
                <a:gd name="G31" fmla="+- G28 10800 0"/>
                <a:gd name="G32" fmla="+- G29 10800 0"/>
                <a:gd name="G33" fmla="+- G30 10800 0"/>
                <a:gd name="G34" fmla="?: G4 0 G31"/>
                <a:gd name="G35" fmla="?: 11756105 G34 0"/>
                <a:gd name="G36" fmla="?: G6 G35 G31"/>
                <a:gd name="G37" fmla="+- 21600 0 G36"/>
                <a:gd name="G38" fmla="?: G4 0 G33"/>
                <a:gd name="G39" fmla="?: 1175610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028 w 21600"/>
                <a:gd name="T15" fmla="*/ 10862 h 21600"/>
                <a:gd name="T16" fmla="*/ 10800 w 21600"/>
                <a:gd name="T17" fmla="*/ 10056 h 21600"/>
                <a:gd name="T18" fmla="*/ 16572 w 21600"/>
                <a:gd name="T19" fmla="*/ 10862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99F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186" name="Text Box 42"/>
            <p:cNvSpPr txBox="1">
              <a:spLocks noChangeArrowheads="1"/>
            </p:cNvSpPr>
            <p:nvPr/>
          </p:nvSpPr>
          <p:spPr bwMode="auto">
            <a:xfrm>
              <a:off x="1660" y="1949"/>
              <a:ext cx="1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endPara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1809" y="1419"/>
              <a:ext cx="3445" cy="522"/>
              <a:chOff x="1809" y="1419"/>
              <a:chExt cx="3445" cy="522"/>
            </a:xfrm>
          </p:grpSpPr>
          <p:sp>
            <p:nvSpPr>
              <p:cNvPr id="134165" name="AutoShape 21"/>
              <p:cNvSpPr>
                <a:spLocks noChangeArrowheads="1"/>
              </p:cNvSpPr>
              <p:nvPr/>
            </p:nvSpPr>
            <p:spPr bwMode="gray">
              <a:xfrm>
                <a:off x="2214" y="1419"/>
                <a:ext cx="3040" cy="522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67" name="Oval 23"/>
              <p:cNvSpPr>
                <a:spLocks noChangeArrowheads="1"/>
              </p:cNvSpPr>
              <p:nvPr/>
            </p:nvSpPr>
            <p:spPr bwMode="gray">
              <a:xfrm>
                <a:off x="1809" y="1464"/>
                <a:ext cx="451" cy="451"/>
              </a:xfrm>
              <a:prstGeom prst="ellipse">
                <a:avLst/>
              </a:prstGeom>
              <a:solidFill>
                <a:srgbClr val="33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92" name="Text Box 48"/>
              <p:cNvSpPr txBox="1">
                <a:spLocks noChangeArrowheads="1"/>
              </p:cNvSpPr>
              <p:nvPr/>
            </p:nvSpPr>
            <p:spPr bwMode="auto">
              <a:xfrm>
                <a:off x="2124" y="1419"/>
                <a:ext cx="275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l"/>
                <a:endParaRPr lang="en-US" b="1" dirty="0"/>
              </a:p>
            </p:txBody>
          </p:sp>
        </p:grp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1944" y="2139"/>
              <a:ext cx="3401" cy="513"/>
              <a:chOff x="1944" y="2139"/>
              <a:chExt cx="3401" cy="513"/>
            </a:xfrm>
          </p:grpSpPr>
          <p:sp>
            <p:nvSpPr>
              <p:cNvPr id="134158" name="AutoShape 14"/>
              <p:cNvSpPr>
                <a:spLocks noChangeArrowheads="1"/>
              </p:cNvSpPr>
              <p:nvPr/>
            </p:nvSpPr>
            <p:spPr bwMode="gray">
              <a:xfrm>
                <a:off x="2304" y="2139"/>
                <a:ext cx="3041" cy="51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944" y="2184"/>
                <a:ext cx="450" cy="450"/>
                <a:chOff x="1570" y="1955"/>
                <a:chExt cx="749" cy="749"/>
              </a:xfrm>
            </p:grpSpPr>
            <p:sp>
              <p:nvSpPr>
                <p:cNvPr id="134160" name="Oval 16"/>
                <p:cNvSpPr>
                  <a:spLocks noChangeArrowheads="1"/>
                </p:cNvSpPr>
                <p:nvPr/>
              </p:nvSpPr>
              <p:spPr bwMode="gray">
                <a:xfrm>
                  <a:off x="1570" y="1955"/>
                  <a:ext cx="749" cy="749"/>
                </a:xfrm>
                <a:prstGeom prst="ellipse">
                  <a:avLst/>
                </a:prstGeom>
                <a:solidFill>
                  <a:srgbClr val="00CC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161" name="Oval 17"/>
                <p:cNvSpPr>
                  <a:spLocks noChangeArrowheads="1"/>
                </p:cNvSpPr>
                <p:nvPr/>
              </p:nvSpPr>
              <p:spPr bwMode="gray">
                <a:xfrm>
                  <a:off x="1719" y="2107"/>
                  <a:ext cx="425" cy="4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l="100000" t="10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162" name="Oval 18"/>
                <p:cNvSpPr>
                  <a:spLocks noChangeArrowheads="1"/>
                </p:cNvSpPr>
                <p:nvPr/>
              </p:nvSpPr>
              <p:spPr bwMode="gray">
                <a:xfrm>
                  <a:off x="1645" y="2030"/>
                  <a:ext cx="599" cy="63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FFFF00">
                        <a:gamma/>
                        <a:shade val="63529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4163" name="Oval 19"/>
                <p:cNvSpPr>
                  <a:spLocks noChangeArrowheads="1"/>
                </p:cNvSpPr>
                <p:nvPr/>
              </p:nvSpPr>
              <p:spPr bwMode="gray">
                <a:xfrm>
                  <a:off x="1795" y="2255"/>
                  <a:ext cx="375" cy="34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9940B">
                        <a:gamma/>
                        <a:tint val="0"/>
                        <a:invGamma/>
                      </a:srgbClr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34193" name="Text Box 49"/>
              <p:cNvSpPr txBox="1">
                <a:spLocks noChangeArrowheads="1"/>
              </p:cNvSpPr>
              <p:nvPr/>
            </p:nvSpPr>
            <p:spPr bwMode="auto">
              <a:xfrm>
                <a:off x="2394" y="2184"/>
                <a:ext cx="2656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000" dirty="0" smtClean="0">
                    <a:latin typeface="+mj-lt"/>
                  </a:rPr>
                  <a:t>Стимулирование  у него стремления </a:t>
                </a:r>
              </a:p>
              <a:p>
                <a:pPr lvl="0"/>
                <a:r>
                  <a:rPr lang="ru-RU" sz="2000" dirty="0" smtClean="0">
                    <a:latin typeface="+mj-lt"/>
                  </a:rPr>
                  <a:t>к самореализации</a:t>
                </a:r>
                <a:endParaRPr lang="ru-RU" sz="2000" dirty="0">
                  <a:latin typeface="+mj-lt"/>
                </a:endParaRPr>
              </a:p>
            </p:txBody>
          </p: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1989" y="2859"/>
              <a:ext cx="3915" cy="665"/>
              <a:chOff x="1989" y="2859"/>
              <a:chExt cx="3915" cy="665"/>
            </a:xfrm>
          </p:grpSpPr>
          <p:sp>
            <p:nvSpPr>
              <p:cNvPr id="134150" name="AutoShape 6"/>
              <p:cNvSpPr>
                <a:spLocks noChangeArrowheads="1"/>
              </p:cNvSpPr>
              <p:nvPr/>
            </p:nvSpPr>
            <p:spPr bwMode="gray">
              <a:xfrm>
                <a:off x="2259" y="2859"/>
                <a:ext cx="3040" cy="58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9" name="Text Box 45"/>
              <p:cNvSpPr txBox="1">
                <a:spLocks noChangeArrowheads="1"/>
              </p:cNvSpPr>
              <p:nvPr/>
            </p:nvSpPr>
            <p:spPr bwMode="auto">
              <a:xfrm>
                <a:off x="1989" y="2859"/>
                <a:ext cx="19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34194" name="Text Box 50"/>
              <p:cNvSpPr txBox="1">
                <a:spLocks noChangeArrowheads="1"/>
              </p:cNvSpPr>
              <p:nvPr/>
            </p:nvSpPr>
            <p:spPr bwMode="auto">
              <a:xfrm>
                <a:off x="2349" y="2904"/>
                <a:ext cx="3555" cy="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000" dirty="0" smtClean="0">
                    <a:latin typeface="+mj-lt"/>
                  </a:rPr>
                  <a:t>Формирование творческой активности во </a:t>
                </a:r>
              </a:p>
              <a:p>
                <a:pPr lvl="0"/>
                <a:r>
                  <a:rPr lang="ru-RU" sz="2000" dirty="0" smtClean="0">
                    <a:latin typeface="+mj-lt"/>
                  </a:rPr>
                  <a:t>всех сферах деятельности</a:t>
                </a:r>
              </a:p>
              <a:p>
                <a:pPr algn="l"/>
                <a:endParaRPr lang="en-US" b="1" dirty="0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854" y="2904"/>
              <a:ext cx="450" cy="450"/>
              <a:chOff x="1420" y="1632"/>
              <a:chExt cx="748" cy="749"/>
            </a:xfrm>
          </p:grpSpPr>
          <p:sp>
            <p:nvSpPr>
              <p:cNvPr id="134174" name="Oval 30"/>
              <p:cNvSpPr>
                <a:spLocks noChangeArrowheads="1"/>
              </p:cNvSpPr>
              <p:nvPr/>
            </p:nvSpPr>
            <p:spPr bwMode="gray">
              <a:xfrm>
                <a:off x="1420" y="1632"/>
                <a:ext cx="748" cy="749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6" name="Oval 32"/>
              <p:cNvSpPr>
                <a:spLocks noChangeArrowheads="1"/>
              </p:cNvSpPr>
              <p:nvPr/>
            </p:nvSpPr>
            <p:spPr bwMode="gray">
              <a:xfrm>
                <a:off x="1495" y="1707"/>
                <a:ext cx="630" cy="599"/>
              </a:xfrm>
              <a:prstGeom prst="ellipse">
                <a:avLst/>
              </a:prstGeom>
              <a:gradFill rotWithShape="1">
                <a:gsLst>
                  <a:gs pos="0">
                    <a:srgbClr val="FFFF00">
                      <a:alpha val="85001"/>
                    </a:srgbClr>
                  </a:gs>
                  <a:gs pos="100000">
                    <a:srgbClr val="FFFF00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4184" name="Oval 40"/>
            <p:cNvSpPr>
              <a:spLocks noChangeArrowheads="1"/>
            </p:cNvSpPr>
            <p:nvPr/>
          </p:nvSpPr>
          <p:spPr bwMode="gray">
            <a:xfrm>
              <a:off x="2439" y="3624"/>
              <a:ext cx="159" cy="160"/>
            </a:xfrm>
            <a:prstGeom prst="ellipse">
              <a:avLst/>
            </a:prstGeom>
            <a:gradFill rotWithShape="1">
              <a:gsLst>
                <a:gs pos="0">
                  <a:srgbClr val="E9940B">
                    <a:gamma/>
                    <a:tint val="0"/>
                    <a:invGamma/>
                  </a:srgbClr>
                </a:gs>
                <a:gs pos="100000">
                  <a:srgbClr val="E9940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899592" y="3140968"/>
            <a:ext cx="2214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 ТАКИМ ТРЕБОВА-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НИЯМ ОТНОСЯТСЯ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643306" y="2428869"/>
            <a:ext cx="5143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+mj-lt"/>
              </a:rPr>
              <a:t>Развитие способности ребенка к </a:t>
            </a:r>
            <a:r>
              <a:rPr lang="ru-RU" sz="2000" dirty="0" err="1" smtClean="0">
                <a:latin typeface="+mj-lt"/>
              </a:rPr>
              <a:t>самосто</a:t>
            </a:r>
            <a:r>
              <a:rPr lang="ru-RU" sz="2000" dirty="0" smtClean="0">
                <a:latin typeface="+mj-lt"/>
              </a:rPr>
              <a:t>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+mj-lt"/>
              </a:rPr>
              <a:t>ятельному</a:t>
            </a:r>
            <a:r>
              <a:rPr lang="ru-RU" sz="2000" dirty="0" smtClean="0">
                <a:latin typeface="+mj-lt"/>
              </a:rPr>
              <a:t>  активному освоению  мира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9" name="Oval 19"/>
          <p:cNvSpPr>
            <a:spLocks noChangeArrowheads="1"/>
          </p:cNvSpPr>
          <p:nvPr/>
        </p:nvSpPr>
        <p:spPr bwMode="gray">
          <a:xfrm>
            <a:off x="3071802" y="5000636"/>
            <a:ext cx="357922" cy="327497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gray">
          <a:xfrm>
            <a:off x="2857488" y="2500306"/>
            <a:ext cx="571309" cy="603737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FFFF00">
                  <a:gamma/>
                  <a:shade val="63529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gray">
          <a:xfrm>
            <a:off x="3000364" y="2714620"/>
            <a:ext cx="357664" cy="327144"/>
          </a:xfrm>
          <a:prstGeom prst="ellipse">
            <a:avLst/>
          </a:prstGeom>
          <a:gradFill rotWithShape="1">
            <a:gsLst>
              <a:gs pos="0">
                <a:srgbClr val="E9940B">
                  <a:gamma/>
                  <a:tint val="0"/>
                  <a:invGamma/>
                </a:srgbClr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2214554"/>
          <a:ext cx="69294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1102324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ПОЛИХУДОЖЕСТВЕННЫЙ</a:t>
            </a:r>
            <a:r>
              <a:rPr kumimoji="0" lang="ru-RU" sz="40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ПОДХОД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99FF">
                <a:alpha val="1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 rot="20877066">
            <a:off x="2786976" y="1656659"/>
            <a:ext cx="3666626" cy="1080286"/>
            <a:chOff x="1248" y="1200"/>
            <a:chExt cx="2309" cy="378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307204" name="Oval 4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05" name="Oval 5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06" name="Oval 6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07" name="Oval 7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07208" name="Text Box 8"/>
            <p:cNvSpPr txBox="1">
              <a:spLocks noChangeArrowheads="1"/>
            </p:cNvSpPr>
            <p:nvPr/>
          </p:nvSpPr>
          <p:spPr bwMode="gray">
            <a:xfrm rot="19178242">
              <a:off x="2331" y="1316"/>
              <a:ext cx="116" cy="1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714744" y="2714620"/>
            <a:ext cx="3816351" cy="1143008"/>
            <a:chOff x="1724" y="1634"/>
            <a:chExt cx="2404" cy="382"/>
          </a:xfrm>
        </p:grpSpPr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724" y="1634"/>
              <a:ext cx="2404" cy="382"/>
              <a:chOff x="1724" y="1634"/>
              <a:chExt cx="2404" cy="382"/>
            </a:xfrm>
          </p:grpSpPr>
          <p:sp>
            <p:nvSpPr>
              <p:cNvPr id="307210" name="Oval 10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11" name="Oval 11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12" name="Oval 12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13" name="Oval 13"/>
              <p:cNvSpPr>
                <a:spLocks noChangeArrowheads="1"/>
              </p:cNvSpPr>
              <p:nvPr/>
            </p:nvSpPr>
            <p:spPr bwMode="gray">
              <a:xfrm rot="19813299">
                <a:off x="1761" y="1635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07229" name="Text Box 29"/>
            <p:cNvSpPr txBox="1">
              <a:spLocks noChangeArrowheads="1"/>
            </p:cNvSpPr>
            <p:nvPr/>
          </p:nvSpPr>
          <p:spPr bwMode="gray">
            <a:xfrm rot="19782471">
              <a:off x="1757" y="1692"/>
              <a:ext cx="2362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dirty="0" smtClean="0"/>
                <a:t>Совершенствование </a:t>
              </a:r>
              <a:r>
                <a:rPr lang="ru-RU" dirty="0" err="1" smtClean="0"/>
                <a:t>предоставля</a:t>
              </a:r>
              <a:r>
                <a:rPr lang="ru-RU" dirty="0" smtClean="0"/>
                <a:t>-</a:t>
              </a:r>
            </a:p>
            <a:p>
              <a:r>
                <a:rPr lang="ru-RU" dirty="0" err="1" smtClean="0"/>
                <a:t>емых</a:t>
              </a:r>
              <a:r>
                <a:rPr lang="ru-RU" dirty="0" smtClean="0"/>
                <a:t>  детям природой умений</a:t>
              </a:r>
              <a:r>
                <a:rPr lang="uk-UA" sz="2000" dirty="0" smtClean="0"/>
                <a:t> 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1524000" y="3581400"/>
            <a:ext cx="2514600" cy="2590800"/>
            <a:chOff x="960" y="2352"/>
            <a:chExt cx="1584" cy="1632"/>
          </a:xfrm>
        </p:grpSpPr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960" y="2352"/>
              <a:ext cx="1584" cy="1632"/>
              <a:chOff x="480" y="2208"/>
              <a:chExt cx="1584" cy="1632"/>
            </a:xfrm>
          </p:grpSpPr>
          <p:sp>
            <p:nvSpPr>
              <p:cNvPr id="307235" name="Oval 35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36" name="Oval 36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37" name="Oval 37"/>
              <p:cNvSpPr>
                <a:spLocks noChangeArrowheads="1"/>
              </p:cNvSpPr>
              <p:nvPr/>
            </p:nvSpPr>
            <p:spPr bwMode="gray">
              <a:xfrm>
                <a:off x="583" y="2314"/>
                <a:ext cx="1378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38" name="Oval 38"/>
              <p:cNvSpPr>
                <a:spLocks noChangeArrowheads="1"/>
              </p:cNvSpPr>
              <p:nvPr/>
            </p:nvSpPr>
            <p:spPr bwMode="gray">
              <a:xfrm>
                <a:off x="576" y="2304"/>
                <a:ext cx="1376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39" name="Oval 39"/>
              <p:cNvSpPr>
                <a:spLocks noChangeArrowheads="1"/>
              </p:cNvSpPr>
              <p:nvPr/>
            </p:nvSpPr>
            <p:spPr bwMode="gray">
              <a:xfrm>
                <a:off x="658" y="2386"/>
                <a:ext cx="1239" cy="127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40" name="Oval 40"/>
              <p:cNvSpPr>
                <a:spLocks noChangeArrowheads="1"/>
              </p:cNvSpPr>
              <p:nvPr/>
            </p:nvSpPr>
            <p:spPr bwMode="gray">
              <a:xfrm>
                <a:off x="678" y="2407"/>
                <a:ext cx="1200" cy="12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7241" name="Oval 41"/>
              <p:cNvSpPr>
                <a:spLocks noChangeArrowheads="1"/>
              </p:cNvSpPr>
              <p:nvPr/>
            </p:nvSpPr>
            <p:spPr bwMode="gray">
              <a:xfrm>
                <a:off x="693" y="2414"/>
                <a:ext cx="1171" cy="120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7242" name="Oval 42"/>
              <p:cNvSpPr>
                <a:spLocks noChangeArrowheads="1"/>
              </p:cNvSpPr>
              <p:nvPr/>
            </p:nvSpPr>
            <p:spPr bwMode="gray">
              <a:xfrm>
                <a:off x="706" y="2426"/>
                <a:ext cx="1114" cy="112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7243" name="Oval 43"/>
              <p:cNvSpPr>
                <a:spLocks noChangeArrowheads="1"/>
              </p:cNvSpPr>
              <p:nvPr/>
            </p:nvSpPr>
            <p:spPr bwMode="gray">
              <a:xfrm>
                <a:off x="770" y="2458"/>
                <a:ext cx="991" cy="91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7244" name="Text Box 44"/>
            <p:cNvSpPr txBox="1">
              <a:spLocks noChangeArrowheads="1"/>
            </p:cNvSpPr>
            <p:nvPr/>
          </p:nvSpPr>
          <p:spPr bwMode="gray">
            <a:xfrm>
              <a:off x="1339" y="2995"/>
              <a:ext cx="116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 rot="2280422">
            <a:off x="4205779" y="4059802"/>
            <a:ext cx="3927670" cy="1070363"/>
            <a:chOff x="1248" y="1200"/>
            <a:chExt cx="2309" cy="378"/>
          </a:xfrm>
        </p:grpSpPr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1248" y="1200"/>
              <a:ext cx="2309" cy="378"/>
              <a:chOff x="1243" y="1200"/>
              <a:chExt cx="2309" cy="378"/>
            </a:xfrm>
          </p:grpSpPr>
          <p:sp>
            <p:nvSpPr>
              <p:cNvPr id="307259" name="Oval 59"/>
              <p:cNvSpPr>
                <a:spLocks noChangeArrowheads="1"/>
              </p:cNvSpPr>
              <p:nvPr/>
            </p:nvSpPr>
            <p:spPr bwMode="gray">
              <a:xfrm rot="-2492218">
                <a:off x="1243" y="1200"/>
                <a:ext cx="2297" cy="36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60" name="Oval 60"/>
              <p:cNvSpPr>
                <a:spLocks noChangeArrowheads="1"/>
              </p:cNvSpPr>
              <p:nvPr/>
            </p:nvSpPr>
            <p:spPr bwMode="gray">
              <a:xfrm rot="-2492218">
                <a:off x="1248" y="1200"/>
                <a:ext cx="2304" cy="37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61" name="Oval 61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62" name="Oval 62"/>
              <p:cNvSpPr>
                <a:spLocks noChangeArrowheads="1"/>
              </p:cNvSpPr>
              <p:nvPr/>
            </p:nvSpPr>
            <p:spPr bwMode="gray">
              <a:xfrm rot="-2492218">
                <a:off x="1248" y="1248"/>
                <a:ext cx="2254" cy="328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07263" name="Text Box 63"/>
            <p:cNvSpPr txBox="1">
              <a:spLocks noChangeArrowheads="1"/>
            </p:cNvSpPr>
            <p:nvPr/>
          </p:nvSpPr>
          <p:spPr bwMode="gray">
            <a:xfrm rot="19178242">
              <a:off x="2311" y="1320"/>
              <a:ext cx="157" cy="1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dirty="0" smtClean="0">
                  <a:solidFill>
                    <a:srgbClr val="FFFFFF"/>
                  </a:solidFill>
                </a:rPr>
                <a:t> 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 rot="2204911">
            <a:off x="3986588" y="5328770"/>
            <a:ext cx="4078961" cy="1069560"/>
            <a:chOff x="1711" y="1634"/>
            <a:chExt cx="2417" cy="382"/>
          </a:xfrm>
        </p:grpSpPr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1711" y="1634"/>
              <a:ext cx="2417" cy="382"/>
              <a:chOff x="1711" y="1634"/>
              <a:chExt cx="2417" cy="382"/>
            </a:xfrm>
          </p:grpSpPr>
          <p:sp>
            <p:nvSpPr>
              <p:cNvPr id="307266" name="Oval 66"/>
              <p:cNvSpPr>
                <a:spLocks noChangeArrowheads="1"/>
              </p:cNvSpPr>
              <p:nvPr/>
            </p:nvSpPr>
            <p:spPr bwMode="gray">
              <a:xfrm rot="-1786701">
                <a:off x="1724" y="1634"/>
                <a:ext cx="2393" cy="362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tint val="0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67" name="Oval 67"/>
              <p:cNvSpPr>
                <a:spLocks noChangeArrowheads="1"/>
              </p:cNvSpPr>
              <p:nvPr/>
            </p:nvSpPr>
            <p:spPr bwMode="gray">
              <a:xfrm rot="-1786701">
                <a:off x="1728" y="1638"/>
                <a:ext cx="2400" cy="37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alpha val="32001"/>
                    </a:srgbClr>
                  </a:gs>
                  <a:gs pos="100000">
                    <a:srgbClr val="B296F2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68" name="Oval 68"/>
              <p:cNvSpPr>
                <a:spLocks noChangeArrowheads="1"/>
              </p:cNvSpPr>
              <p:nvPr/>
            </p:nvSpPr>
            <p:spPr bwMode="gray">
              <a:xfrm rot="-1786701">
                <a:off x="1728" y="1659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54118"/>
                      <a:invGamma/>
                    </a:srgbClr>
                  </a:gs>
                  <a:gs pos="50000">
                    <a:srgbClr val="B296F2"/>
                  </a:gs>
                  <a:gs pos="100000">
                    <a:srgbClr val="B296F2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07269" name="Oval 69"/>
              <p:cNvSpPr>
                <a:spLocks noChangeArrowheads="1"/>
              </p:cNvSpPr>
              <p:nvPr/>
            </p:nvSpPr>
            <p:spPr bwMode="gray">
              <a:xfrm rot="19813299">
                <a:off x="1711" y="1652"/>
                <a:ext cx="2348" cy="328"/>
              </a:xfrm>
              <a:prstGeom prst="ellipse">
                <a:avLst/>
              </a:prstGeom>
              <a:gradFill rotWithShape="1">
                <a:gsLst>
                  <a:gs pos="0">
                    <a:srgbClr val="B296F2">
                      <a:gamma/>
                      <a:shade val="63529"/>
                      <a:invGamma/>
                    </a:srgbClr>
                  </a:gs>
                  <a:gs pos="100000">
                    <a:srgbClr val="B296F2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307270" name="Text Box 70"/>
            <p:cNvSpPr txBox="1">
              <a:spLocks noChangeArrowheads="1"/>
            </p:cNvSpPr>
            <p:nvPr/>
          </p:nvSpPr>
          <p:spPr bwMode="gray">
            <a:xfrm rot="19782471">
              <a:off x="2217" y="1780"/>
              <a:ext cx="1299" cy="1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857356" y="4214818"/>
            <a:ext cx="185738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Главная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задача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направле-</a:t>
            </a:r>
            <a:endParaRPr lang="uk-UA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18494227">
            <a:off x="3026270" y="1494955"/>
            <a:ext cx="3590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latin typeface="+mj-lt"/>
              </a:rPr>
              <a:t>Р</a:t>
            </a:r>
            <a:r>
              <a:rPr lang="uk-UA" dirty="0" err="1" smtClean="0"/>
              <a:t>азвитие</a:t>
            </a:r>
            <a:r>
              <a:rPr lang="uk-UA" dirty="0" smtClean="0"/>
              <a:t> </a:t>
            </a:r>
            <a:r>
              <a:rPr lang="uk-UA" dirty="0" err="1" smtClean="0"/>
              <a:t>эмоционально-чувственной</a:t>
            </a:r>
            <a:r>
              <a:rPr lang="uk-UA" dirty="0" smtClean="0"/>
              <a:t> </a:t>
            </a:r>
            <a:r>
              <a:rPr lang="uk-UA" dirty="0" err="1" smtClean="0"/>
              <a:t>сферы</a:t>
            </a:r>
            <a:r>
              <a:rPr lang="uk-UA" dirty="0" smtClean="0"/>
              <a:t> </a:t>
            </a:r>
            <a:r>
              <a:rPr lang="uk-UA" dirty="0" err="1" smtClean="0"/>
              <a:t>дошкольников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 rot="21431530">
            <a:off x="3950930" y="43280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err="1" smtClean="0"/>
              <a:t>Формирование</a:t>
            </a:r>
            <a:r>
              <a:rPr lang="uk-UA" dirty="0" smtClean="0"/>
              <a:t> </a:t>
            </a:r>
            <a:r>
              <a:rPr lang="uk-UA" dirty="0" err="1" smtClean="0"/>
              <a:t>художественно-эстетической</a:t>
            </a:r>
            <a:r>
              <a:rPr lang="uk-UA" dirty="0" smtClean="0"/>
              <a:t> </a:t>
            </a:r>
            <a:r>
              <a:rPr lang="uk-UA" dirty="0" err="1" smtClean="0"/>
              <a:t>компетенции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 rot="358184">
            <a:off x="4748375" y="5439935"/>
            <a:ext cx="26814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 smtClean="0"/>
              <a:t>Воспитание</a:t>
            </a:r>
            <a:r>
              <a:rPr lang="uk-UA" dirty="0" smtClean="0"/>
              <a:t> </a:t>
            </a:r>
            <a:r>
              <a:rPr lang="uk-UA" dirty="0" err="1" smtClean="0"/>
              <a:t>творческой</a:t>
            </a:r>
            <a:endParaRPr lang="uk-UA" dirty="0" smtClean="0"/>
          </a:p>
          <a:p>
            <a:pPr algn="ctr"/>
            <a:r>
              <a:rPr lang="uk-UA" dirty="0" err="1" smtClean="0"/>
              <a:t>индивидуальности</a:t>
            </a:r>
            <a:endParaRPr lang="uk-UA" dirty="0" smtClean="0"/>
          </a:p>
          <a:p>
            <a:pPr algn="ctr"/>
            <a:r>
              <a:rPr lang="uk-UA" dirty="0" err="1" smtClean="0"/>
              <a:t>ребенка</a:t>
            </a:r>
            <a:endParaRPr lang="ru-RU" dirty="0"/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202691" cy="2254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4" name="Rectangle 24"/>
          <p:cNvSpPr>
            <a:spLocks noChangeArrowheads="1"/>
          </p:cNvSpPr>
          <p:nvPr/>
        </p:nvSpPr>
        <p:spPr bwMode="gray">
          <a:xfrm>
            <a:off x="0" y="1000108"/>
            <a:ext cx="4222750" cy="857256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80000"/>
                </a:srgbClr>
              </a:gs>
              <a:gs pos="100000">
                <a:srgbClr val="FF669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929058" y="928670"/>
            <a:ext cx="1098550" cy="1001713"/>
            <a:chOff x="1488" y="1968"/>
            <a:chExt cx="432" cy="432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78907" name="Oval 2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9999"/>
                  </a:gs>
                  <a:gs pos="100000">
                    <a:srgbClr val="FF9999">
                      <a:gamma/>
                      <a:shade val="3921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908" name="Freeform 2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9999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8909" name="Text Box 29"/>
            <p:cNvSpPr txBox="1">
              <a:spLocks noChangeArrowheads="1"/>
            </p:cNvSpPr>
            <p:nvPr/>
          </p:nvSpPr>
          <p:spPr bwMode="gray">
            <a:xfrm>
              <a:off x="1631" y="2016"/>
              <a:ext cx="73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sp>
        <p:nvSpPr>
          <p:cNvPr id="378910" name="Text Box 30"/>
          <p:cNvSpPr txBox="1">
            <a:spLocks noChangeArrowheads="1"/>
          </p:cNvSpPr>
          <p:nvPr/>
        </p:nvSpPr>
        <p:spPr bwMode="auto">
          <a:xfrm>
            <a:off x="785786" y="1000108"/>
            <a:ext cx="2576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Выход</a:t>
            </a:r>
            <a:r>
              <a:rPr lang="uk-UA" dirty="0" smtClean="0"/>
              <a:t> за рамки одного </a:t>
            </a:r>
            <a:r>
              <a:rPr lang="uk-UA" dirty="0" err="1" smtClean="0"/>
              <a:t>вида</a:t>
            </a:r>
            <a:r>
              <a:rPr lang="uk-UA" dirty="0" smtClean="0"/>
              <a:t> </a:t>
            </a:r>
            <a:r>
              <a:rPr lang="uk-UA" dirty="0" err="1" smtClean="0"/>
              <a:t>искусства</a:t>
            </a:r>
            <a:endParaRPr lang="en-US" b="1" dirty="0"/>
          </a:p>
        </p:txBody>
      </p:sp>
      <p:sp>
        <p:nvSpPr>
          <p:cNvPr id="378890" name="Rectangle 10"/>
          <p:cNvSpPr>
            <a:spLocks noChangeArrowheads="1"/>
          </p:cNvSpPr>
          <p:nvPr/>
        </p:nvSpPr>
        <p:spPr bwMode="gray">
          <a:xfrm>
            <a:off x="0" y="2428868"/>
            <a:ext cx="4665663" cy="8572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80000"/>
                </a:srgbClr>
              </a:gs>
              <a:gs pos="100000">
                <a:srgbClr val="93B1FD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429124" y="2357430"/>
            <a:ext cx="1087437" cy="1006475"/>
            <a:chOff x="2016" y="1920"/>
            <a:chExt cx="1680" cy="1680"/>
          </a:xfrm>
        </p:grpSpPr>
        <p:sp>
          <p:nvSpPr>
            <p:cNvPr id="378893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894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11" name="Text Box 31"/>
          <p:cNvSpPr txBox="1">
            <a:spLocks noChangeArrowheads="1"/>
          </p:cNvSpPr>
          <p:nvPr/>
        </p:nvSpPr>
        <p:spPr bwMode="auto">
          <a:xfrm>
            <a:off x="500034" y="2428868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Перенос </a:t>
            </a:r>
            <a:r>
              <a:rPr lang="uk-UA" dirty="0" err="1" smtClean="0"/>
              <a:t>акцента</a:t>
            </a:r>
            <a:r>
              <a:rPr lang="uk-UA" dirty="0" smtClean="0"/>
              <a:t> с </a:t>
            </a:r>
            <a:r>
              <a:rPr lang="uk-UA" dirty="0" err="1" smtClean="0"/>
              <a:t>восприятия</a:t>
            </a:r>
            <a:r>
              <a:rPr lang="uk-UA" dirty="0" smtClean="0"/>
              <a:t> на </a:t>
            </a:r>
            <a:r>
              <a:rPr lang="uk-UA" dirty="0" err="1" smtClean="0"/>
              <a:t>творческие</a:t>
            </a:r>
            <a:r>
              <a:rPr lang="uk-UA" dirty="0" smtClean="0"/>
              <a:t> </a:t>
            </a:r>
            <a:r>
              <a:rPr lang="uk-UA" dirty="0" err="1" smtClean="0"/>
              <a:t>проявления</a:t>
            </a:r>
            <a:r>
              <a:rPr lang="uk-UA" dirty="0" smtClean="0"/>
              <a:t> </a:t>
            </a:r>
            <a:r>
              <a:rPr lang="uk-UA" dirty="0" err="1" smtClean="0"/>
              <a:t>ребенка</a:t>
            </a:r>
            <a:endParaRPr lang="en-US" b="1" dirty="0"/>
          </a:p>
        </p:txBody>
      </p:sp>
      <p:sp>
        <p:nvSpPr>
          <p:cNvPr id="378897" name="Rectangle 17"/>
          <p:cNvSpPr>
            <a:spLocks noChangeArrowheads="1"/>
          </p:cNvSpPr>
          <p:nvPr/>
        </p:nvSpPr>
        <p:spPr bwMode="gray">
          <a:xfrm>
            <a:off x="0" y="3857628"/>
            <a:ext cx="5686425" cy="92869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80000"/>
                </a:srgbClr>
              </a:gs>
              <a:gs pos="100000">
                <a:srgbClr val="99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143504" y="3786190"/>
            <a:ext cx="1098550" cy="1012825"/>
            <a:chOff x="2016" y="1920"/>
            <a:chExt cx="1680" cy="1680"/>
          </a:xfrm>
        </p:grpSpPr>
        <p:sp>
          <p:nvSpPr>
            <p:cNvPr id="378900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01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884" name="Rectangle 4"/>
          <p:cNvSpPr>
            <a:spLocks noChangeArrowheads="1"/>
          </p:cNvSpPr>
          <p:nvPr/>
        </p:nvSpPr>
        <p:spPr bwMode="gray">
          <a:xfrm>
            <a:off x="0" y="5214950"/>
            <a:ext cx="6392863" cy="85726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80000"/>
                </a:srgbClr>
              </a:gs>
              <a:gs pos="100000">
                <a:srgbClr val="FF99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86446" y="5072074"/>
            <a:ext cx="1103312" cy="1019175"/>
            <a:chOff x="2016" y="1920"/>
            <a:chExt cx="1680" cy="1680"/>
          </a:xfrm>
        </p:grpSpPr>
        <p:sp>
          <p:nvSpPr>
            <p:cNvPr id="378886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887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13" name="Text Box 33"/>
          <p:cNvSpPr txBox="1">
            <a:spLocks noChangeArrowheads="1"/>
          </p:cNvSpPr>
          <p:nvPr/>
        </p:nvSpPr>
        <p:spPr bwMode="auto">
          <a:xfrm>
            <a:off x="571472" y="4000505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Взаимодействие и сотрудничество в коллективе детей, родителей и педагогов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8914" name="AutoShape 34"/>
          <p:cNvSpPr>
            <a:spLocks noChangeArrowheads="1"/>
          </p:cNvSpPr>
          <p:nvPr/>
        </p:nvSpPr>
        <p:spPr bwMode="gray">
          <a:xfrm>
            <a:off x="5857884" y="980728"/>
            <a:ext cx="3000396" cy="2072018"/>
          </a:xfrm>
          <a:prstGeom prst="wedgeRoundRectCallout">
            <a:avLst>
              <a:gd name="adj1" fmla="val -45221"/>
              <a:gd name="adj2" fmla="val 90288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800" b="1" dirty="0" err="1" smtClean="0">
                <a:solidFill>
                  <a:srgbClr val="333399"/>
                </a:solidFill>
                <a:latin typeface="+mj-lt"/>
              </a:rPr>
              <a:t>Педагогические</a:t>
            </a:r>
            <a:r>
              <a:rPr lang="uk-UA" sz="28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uk-UA" sz="2800" b="1" dirty="0" err="1" smtClean="0">
                <a:solidFill>
                  <a:srgbClr val="333399"/>
                </a:solidFill>
                <a:latin typeface="+mj-lt"/>
              </a:rPr>
              <a:t>условия</a:t>
            </a:r>
            <a:r>
              <a:rPr lang="uk-UA" sz="28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uk-UA" sz="2800" b="1" dirty="0" err="1" smtClean="0">
                <a:solidFill>
                  <a:srgbClr val="333399"/>
                </a:solidFill>
                <a:latin typeface="+mj-lt"/>
              </a:rPr>
              <a:t>полихудо-</a:t>
            </a:r>
            <a:endParaRPr lang="uk-UA" sz="2800" b="1" dirty="0" smtClean="0">
              <a:solidFill>
                <a:srgbClr val="333399"/>
              </a:solidFill>
              <a:latin typeface="+mj-lt"/>
            </a:endParaRPr>
          </a:p>
          <a:p>
            <a:pPr algn="ctr"/>
            <a:r>
              <a:rPr lang="uk-UA" sz="2800" b="1" dirty="0" err="1" smtClean="0">
                <a:solidFill>
                  <a:srgbClr val="333399"/>
                </a:solidFill>
                <a:latin typeface="+mj-lt"/>
              </a:rPr>
              <a:t>жественного</a:t>
            </a:r>
            <a:r>
              <a:rPr lang="uk-UA" sz="28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uk-UA" sz="2800" b="1" dirty="0" err="1" smtClean="0">
                <a:solidFill>
                  <a:srgbClr val="333399"/>
                </a:solidFill>
                <a:latin typeface="+mj-lt"/>
              </a:rPr>
              <a:t>развития</a:t>
            </a:r>
            <a:endParaRPr lang="en-US" sz="2800" b="1" dirty="0">
              <a:solidFill>
                <a:srgbClr val="333399"/>
              </a:solidFill>
              <a:latin typeface="+mj-lt"/>
            </a:endParaRPr>
          </a:p>
        </p:txBody>
      </p:sp>
      <p:sp>
        <p:nvSpPr>
          <p:cNvPr id="32" name="4-конечная звезда 31"/>
          <p:cNvSpPr/>
          <p:nvPr/>
        </p:nvSpPr>
        <p:spPr>
          <a:xfrm>
            <a:off x="4286248" y="1071546"/>
            <a:ext cx="428628" cy="500066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4786314" y="2571744"/>
            <a:ext cx="428628" cy="500066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>
            <a:off x="5500694" y="4000504"/>
            <a:ext cx="428628" cy="500066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4-конечная звезда 34"/>
          <p:cNvSpPr/>
          <p:nvPr/>
        </p:nvSpPr>
        <p:spPr>
          <a:xfrm>
            <a:off x="6143636" y="5286388"/>
            <a:ext cx="428628" cy="500066"/>
          </a:xfrm>
          <a:prstGeom prst="star4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00100" y="5143512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Связанность занятий с ближайшим окружением, искусством и традициями региона, где живут дети</a:t>
            </a:r>
            <a:endParaRPr lang="ru-RU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876"/>
            <a:ext cx="2214578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051720" y="692696"/>
            <a:ext cx="5760640" cy="613346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Полихудожественный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подход к построению педагогического процесса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331640" y="1556792"/>
          <a:ext cx="6912768" cy="506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624405" cy="271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818710"/>
            <a:ext cx="3600399" cy="270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600400" cy="2794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3428209" cy="22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285464" cy="246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20688"/>
            <a:ext cx="3227256" cy="242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92696"/>
            <a:ext cx="307234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132856"/>
            <a:ext cx="300870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411</Words>
  <Application>Microsoft Office PowerPoint</Application>
  <PresentationFormat>Экран (4:3)</PresentationFormat>
  <Paragraphs>117</Paragraphs>
  <Slides>23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Полихудожественное образование  - Это обучение и воспитание ребенка в процессе комплексного воздействия на него искусств, возможно лишь при условии активного взаимодействия и сотрудничества детей, родителей и педагогов.</vt:lpstr>
      <vt:lpstr>Актуальность полихудожественного подхода к системе образования обусловлена ​​требованиями общества на современном этапе его развития</vt:lpstr>
      <vt:lpstr>Слайд 4</vt:lpstr>
      <vt:lpstr>Слайд 5</vt:lpstr>
      <vt:lpstr>Слайд 6</vt:lpstr>
      <vt:lpstr>Слайд 7</vt:lpstr>
      <vt:lpstr>Слайд 8</vt:lpstr>
      <vt:lpstr>Слайд 9</vt:lpstr>
      <vt:lpstr>Последовательность учебно-воспитательной работы в различных видах художественной деятельности</vt:lpstr>
      <vt:lpstr>Слайд 11</vt:lpstr>
      <vt:lpstr>Слайд 12</vt:lpstr>
      <vt:lpstr>Методы и приёмы  полихудожественного розвития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Поліхудожній розвиток дошкільників засобами мистецтва</dc:title>
  <dc:creator>Елена</dc:creator>
  <cp:lastModifiedBy>Елена</cp:lastModifiedBy>
  <cp:revision>115</cp:revision>
  <dcterms:created xsi:type="dcterms:W3CDTF">2013-11-07T19:53:44Z</dcterms:created>
  <dcterms:modified xsi:type="dcterms:W3CDTF">2015-02-11T15:57:39Z</dcterms:modified>
</cp:coreProperties>
</file>