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101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4" d="100"/>
          <a:sy n="54" d="100"/>
        </p:scale>
        <p:origin x="-98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Объект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02.06.2014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404664"/>
            <a:ext cx="6552728" cy="5832648"/>
          </a:xfrm>
        </p:spPr>
        <p:txBody>
          <a:bodyPr>
            <a:normAutofit fontScale="90000"/>
          </a:bodyPr>
          <a:lstStyle/>
          <a:p>
            <a:r>
              <a:rPr lang="uk-UA" sz="1800" dirty="0" smtClean="0"/>
              <a:t>Комунальний </a:t>
            </a:r>
            <a:r>
              <a:rPr lang="uk-UA" sz="1800" dirty="0"/>
              <a:t>дошкільний навчальний заклад № </a:t>
            </a:r>
            <a:r>
              <a:rPr lang="uk-UA" sz="1800" dirty="0" smtClean="0"/>
              <a:t>127</a:t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/>
              <a:t/>
            </a:r>
            <a:br>
              <a:rPr lang="uk-UA" sz="1800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5300" i="1" dirty="0" smtClean="0"/>
              <a:t>Проектна </a:t>
            </a:r>
            <a:r>
              <a:rPr lang="uk-UA" sz="5300" i="1" dirty="0"/>
              <a:t>діяльність в дитячому садку</a:t>
            </a:r>
            <a:br>
              <a:rPr lang="uk-UA" sz="5300" i="1" dirty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2200" dirty="0"/>
              <a:t>старшої групи «Б» </a:t>
            </a: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800" dirty="0" smtClean="0"/>
              <a:t/>
            </a:r>
            <a:br>
              <a:rPr lang="uk-UA" sz="18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r>
              <a:rPr lang="uk-UA" sz="1800" dirty="0" smtClean="0"/>
              <a:t>Вихователь: Бобрик Я.О</a:t>
            </a:r>
            <a:r>
              <a:rPr lang="uk-UA" sz="1600" dirty="0" smtClean="0"/>
              <a:t>.</a:t>
            </a:r>
            <a:endParaRPr lang="ru-RU" sz="1200" dirty="0"/>
          </a:p>
        </p:txBody>
      </p:sp>
      <p:pic>
        <p:nvPicPr>
          <p:cNvPr id="1026" name="Picture 2" descr="C:\Users\Елена\Desktop\практический материал\картины\детский\0_6d24a_6d403dd2_L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3645024"/>
            <a:ext cx="2756024" cy="2756024"/>
          </a:xfrm>
          <a:prstGeom prst="rect">
            <a:avLst/>
          </a:prstGeom>
          <a:noFill/>
        </p:spPr>
      </p:pic>
      <p:pic>
        <p:nvPicPr>
          <p:cNvPr id="1027" name="Picture 3" descr="C:\Users\Елена\Desktop\практический материал\картины\детский\0_7e295_dda80a9e_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836712"/>
            <a:ext cx="1524000" cy="1524000"/>
          </a:xfrm>
          <a:prstGeom prst="rect">
            <a:avLst/>
          </a:prstGeom>
          <a:noFill/>
        </p:spPr>
      </p:pic>
      <p:pic>
        <p:nvPicPr>
          <p:cNvPr id="1028" name="Picture 4" descr="C:\Users\Елена\Desktop\практический материал\картины\детский\0_7e28f_996bc0b3_L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20272" y="908720"/>
            <a:ext cx="1152128" cy="12388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952132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01010"/>
                </a:solidFill>
              </a:rPr>
              <a:t>Проект «Я </a:t>
            </a:r>
            <a:r>
              <a:rPr lang="uk-UA" b="1" dirty="0" smtClean="0">
                <a:solidFill>
                  <a:srgbClr val="F01010"/>
                </a:solidFill>
              </a:rPr>
              <a:t>і </a:t>
            </a:r>
            <a:r>
              <a:rPr lang="uk-UA" b="1" dirty="0" smtClean="0">
                <a:solidFill>
                  <a:srgbClr val="F01010"/>
                </a:solidFill>
              </a:rPr>
              <a:t>всесвіт»</a:t>
            </a:r>
            <a:endParaRPr lang="ru-RU" b="1" dirty="0">
              <a:solidFill>
                <a:srgbClr val="F0101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>
            <a:normAutofit/>
          </a:bodyPr>
          <a:lstStyle/>
          <a:p>
            <a:r>
              <a:rPr lang="uk-UA" sz="1600" dirty="0" smtClean="0"/>
              <a:t>Мета: розвивати  </a:t>
            </a:r>
            <a:r>
              <a:rPr lang="uk-UA" sz="1600" dirty="0"/>
              <a:t>пізнавальну  </a:t>
            </a:r>
            <a:r>
              <a:rPr lang="uk-UA" sz="1600" dirty="0" smtClean="0"/>
              <a:t>активність,</a:t>
            </a:r>
            <a:endParaRPr lang="ru-RU" sz="1600" dirty="0"/>
          </a:p>
          <a:p>
            <a:pPr marL="0" indent="0">
              <a:buNone/>
            </a:pPr>
            <a:r>
              <a:rPr lang="uk-UA" sz="1600" dirty="0"/>
              <a:t>розвивати  вміння  дітей  спостерігати  за  </a:t>
            </a:r>
            <a:r>
              <a:rPr lang="uk-UA" sz="1600" dirty="0" smtClean="0"/>
              <a:t>природою</a:t>
            </a:r>
            <a:r>
              <a:rPr lang="uk-UA" sz="1600" dirty="0"/>
              <a:t>,  робити  зіставлення  та  висновки  зі  </a:t>
            </a:r>
            <a:r>
              <a:rPr lang="uk-UA" sz="1600" dirty="0" smtClean="0"/>
              <a:t>спостережень</a:t>
            </a:r>
            <a:r>
              <a:rPr lang="uk-UA" sz="1600" dirty="0"/>
              <a:t>,  проводити  аналогії;  розширити знання  про  небо,  його  вплив  на  життя  планети; </a:t>
            </a:r>
            <a:endParaRPr lang="ru-RU" sz="1600" dirty="0"/>
          </a:p>
          <a:p>
            <a:pPr marL="0" indent="0">
              <a:buNone/>
            </a:pPr>
            <a:r>
              <a:rPr lang="uk-UA" sz="1600" dirty="0"/>
              <a:t>розвивати  усвідомлення  єдності  Землі  та  </a:t>
            </a:r>
            <a:r>
              <a:rPr lang="uk-UA" sz="1600" dirty="0" smtClean="0"/>
              <a:t>космосу</a:t>
            </a:r>
            <a:r>
              <a:rPr lang="uk-UA" sz="1600" dirty="0"/>
              <a:t>,  сприймати  красу  небесної  </a:t>
            </a:r>
            <a:r>
              <a:rPr lang="uk-UA" sz="1600" dirty="0" smtClean="0"/>
              <a:t>сфери.</a:t>
            </a:r>
            <a:br>
              <a:rPr lang="uk-UA" sz="1600" dirty="0" smtClean="0"/>
            </a:br>
            <a:endParaRPr lang="ru-RU" sz="1600" dirty="0"/>
          </a:p>
        </p:txBody>
      </p:sp>
      <p:pic>
        <p:nvPicPr>
          <p:cNvPr id="8195" name="Picture 3" descr="D:\Мамины папки\kosmos-450x34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924944"/>
            <a:ext cx="4538707" cy="3638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7" name="Picture 5" descr="http://www.federalspace.ru/media/gallery/big/156/12597585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924944"/>
            <a:ext cx="2808312" cy="36383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831640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01010"/>
                </a:solidFill>
              </a:rPr>
              <a:t>Проект «Життя </a:t>
            </a:r>
            <a:r>
              <a:rPr lang="uk-UA" b="1" dirty="0" smtClean="0">
                <a:solidFill>
                  <a:srgbClr val="F01010"/>
                </a:solidFill>
              </a:rPr>
              <a:t>маємо - за нього відповідаємо!»</a:t>
            </a:r>
            <a:endParaRPr lang="ru-RU" b="1" dirty="0">
              <a:solidFill>
                <a:srgbClr val="F0101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Мета:</a:t>
            </a:r>
            <a:r>
              <a:rPr lang="uk-UA" b="1" dirty="0"/>
              <a:t>.</a:t>
            </a:r>
            <a:r>
              <a:rPr lang="uk-UA" dirty="0"/>
              <a:t> </a:t>
            </a:r>
            <a:r>
              <a:rPr lang="uk-UA" sz="1600" dirty="0"/>
              <a:t>Формувати у дітей усвідомлення цінності свого життя та здоров’я ,  вироблення стереотипів безпечної поведінки через цілеспрямовану освітню </a:t>
            </a:r>
            <a:r>
              <a:rPr lang="uk-UA" sz="1600" dirty="0" smtClean="0"/>
              <a:t>роботу. Дати </a:t>
            </a:r>
            <a:r>
              <a:rPr lang="uk-UA" sz="1600" dirty="0"/>
              <a:t>знання про предмети та явища, життєві ситуації,які можуть спричинити  небезпеку </a:t>
            </a:r>
            <a:r>
              <a:rPr lang="uk-UA" sz="1600" dirty="0" err="1"/>
              <a:t>здоров’</a:t>
            </a:r>
            <a:r>
              <a:rPr lang="ru-RU" sz="1600" dirty="0" smtClean="0"/>
              <a:t>ю</a:t>
            </a:r>
            <a:r>
              <a:rPr lang="uk-UA" sz="1600" dirty="0" smtClean="0"/>
              <a:t>. Формувати </a:t>
            </a:r>
            <a:r>
              <a:rPr lang="uk-UA" sz="1600" dirty="0"/>
              <a:t>елементарні вміння ,навички поведінки в різних </a:t>
            </a:r>
            <a:r>
              <a:rPr lang="uk-UA" sz="1600" dirty="0" smtClean="0"/>
              <a:t>ситуаціях. Навчати </a:t>
            </a:r>
            <a:r>
              <a:rPr lang="uk-UA" sz="1600" dirty="0"/>
              <a:t>дітей дотримуватися правил безпечної поведінки вдома ,на </a:t>
            </a:r>
            <a:r>
              <a:rPr lang="uk-UA" sz="1600" dirty="0" smtClean="0"/>
              <a:t>вулиці</a:t>
            </a:r>
            <a:r>
              <a:rPr lang="uk-UA" sz="1600" dirty="0"/>
              <a:t>, в природі</a:t>
            </a:r>
            <a:r>
              <a:rPr lang="uk-UA" sz="1600" dirty="0" smtClean="0"/>
              <a:t>.</a:t>
            </a:r>
            <a:br>
              <a:rPr lang="uk-UA" sz="1600" dirty="0" smtClean="0"/>
            </a:br>
            <a:r>
              <a:rPr lang="uk-UA" sz="1600" dirty="0" smtClean="0"/>
              <a:t/>
            </a:r>
            <a:br>
              <a:rPr lang="uk-UA" sz="1600" dirty="0" smtClean="0"/>
            </a:br>
            <a:endParaRPr lang="ru-RU" sz="1600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39952" y="3356992"/>
            <a:ext cx="3915519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 descr="http://content.freelancehunt.com/snippet/b6dfd/b5b1b/9312/Pravila_lico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2643674" cy="33123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34032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01010"/>
                </a:solidFill>
              </a:rPr>
              <a:t>Мета </a:t>
            </a:r>
            <a:r>
              <a:rPr lang="uk-UA" b="1" dirty="0" err="1" smtClean="0">
                <a:solidFill>
                  <a:srgbClr val="F01010"/>
                </a:solidFill>
              </a:rPr>
              <a:t>психолого-педадогічного</a:t>
            </a:r>
            <a:r>
              <a:rPr lang="uk-UA" b="1" dirty="0" smtClean="0">
                <a:solidFill>
                  <a:srgbClr val="F01010"/>
                </a:solidFill>
              </a:rPr>
              <a:t> проектування:</a:t>
            </a:r>
            <a:endParaRPr lang="ru-RU" b="1" dirty="0">
              <a:solidFill>
                <a:srgbClr val="F0101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dirty="0"/>
              <a:t>Принципом </a:t>
            </a:r>
            <a:r>
              <a:rPr lang="ru-RU" dirty="0" err="1"/>
              <a:t>психолого</a:t>
            </a:r>
            <a:r>
              <a:rPr lang="ru-RU" dirty="0"/>
              <a:t> –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дорослого</a:t>
            </a:r>
            <a:r>
              <a:rPr lang="ru-RU" dirty="0"/>
              <a:t> з </a:t>
            </a:r>
            <a:r>
              <a:rPr lang="ru-RU" dirty="0" err="1"/>
              <a:t>дітьми</a:t>
            </a:r>
            <a:r>
              <a:rPr lang="ru-RU" dirty="0"/>
              <a:t> </a:t>
            </a:r>
            <a:r>
              <a:rPr lang="ru-RU" dirty="0" err="1"/>
              <a:t>можуть</a:t>
            </a:r>
            <a:r>
              <a:rPr lang="ru-RU" dirty="0"/>
              <a:t> </a:t>
            </a:r>
            <a:r>
              <a:rPr lang="ru-RU" dirty="0" err="1"/>
              <a:t>слугувати</a:t>
            </a:r>
            <a:r>
              <a:rPr lang="ru-RU" dirty="0"/>
              <a:t> </a:t>
            </a:r>
            <a:r>
              <a:rPr lang="ru-RU" dirty="0" err="1"/>
              <a:t>такі</a:t>
            </a:r>
            <a:r>
              <a:rPr lang="ru-RU" dirty="0"/>
              <a:t> слова: « </a:t>
            </a:r>
            <a:r>
              <a:rPr lang="ru-RU" dirty="0" err="1"/>
              <a:t>Давати</a:t>
            </a:r>
            <a:r>
              <a:rPr lang="ru-RU" dirty="0"/>
              <a:t> </a:t>
            </a:r>
            <a:r>
              <a:rPr lang="ru-RU" dirty="0" err="1"/>
              <a:t>знання</a:t>
            </a:r>
            <a:r>
              <a:rPr lang="ru-RU" dirty="0"/>
              <a:t> і </a:t>
            </a:r>
            <a:r>
              <a:rPr lang="ru-RU" dirty="0" err="1"/>
              <a:t>виховувати</a:t>
            </a:r>
            <a:r>
              <a:rPr lang="ru-RU" dirty="0"/>
              <a:t> </a:t>
            </a:r>
            <a:r>
              <a:rPr lang="ru-RU" dirty="0" err="1"/>
              <a:t>особистість</a:t>
            </a:r>
            <a:r>
              <a:rPr lang="ru-RU" dirty="0"/>
              <a:t> на </a:t>
            </a:r>
            <a:r>
              <a:rPr lang="ru-RU" dirty="0" err="1"/>
              <a:t>основі</a:t>
            </a:r>
            <a:r>
              <a:rPr lang="ru-RU" dirty="0"/>
              <a:t> </a:t>
            </a:r>
            <a:r>
              <a:rPr lang="ru-RU" dirty="0" err="1"/>
              <a:t>свободи</a:t>
            </a:r>
            <a:r>
              <a:rPr lang="ru-RU" dirty="0"/>
              <a:t> і </a:t>
            </a:r>
            <a:r>
              <a:rPr lang="ru-RU" dirty="0" err="1"/>
              <a:t>дружелюбності</a:t>
            </a:r>
            <a:r>
              <a:rPr lang="ru-RU" dirty="0"/>
              <a:t>». </a:t>
            </a:r>
            <a:r>
              <a:rPr lang="ru-RU" dirty="0" err="1"/>
              <a:t>Реалізувати</a:t>
            </a:r>
            <a:r>
              <a:rPr lang="ru-RU" dirty="0"/>
              <a:t> </a:t>
            </a:r>
            <a:r>
              <a:rPr lang="ru-RU" dirty="0" err="1"/>
              <a:t>такий</a:t>
            </a:r>
            <a:r>
              <a:rPr lang="ru-RU" dirty="0"/>
              <a:t> принцип в </a:t>
            </a:r>
            <a:r>
              <a:rPr lang="ru-RU" dirty="0" err="1"/>
              <a:t>життєдіяльності</a:t>
            </a:r>
            <a:r>
              <a:rPr lang="ru-RU" dirty="0"/>
              <a:t> </a:t>
            </a:r>
            <a:r>
              <a:rPr lang="ru-RU" dirty="0" err="1"/>
              <a:t>дітей</a:t>
            </a:r>
            <a:r>
              <a:rPr lang="ru-RU" dirty="0"/>
              <a:t> </a:t>
            </a:r>
            <a:r>
              <a:rPr lang="ru-RU" dirty="0" err="1"/>
              <a:t>групи</a:t>
            </a:r>
            <a:r>
              <a:rPr lang="ru-RU" dirty="0"/>
              <a:t> </a:t>
            </a:r>
            <a:r>
              <a:rPr lang="ru-RU" dirty="0" err="1"/>
              <a:t>дитячого</a:t>
            </a:r>
            <a:r>
              <a:rPr lang="ru-RU" dirty="0"/>
              <a:t> садка </a:t>
            </a:r>
            <a:r>
              <a:rPr lang="ru-RU" dirty="0" err="1"/>
              <a:t>одночасно</a:t>
            </a:r>
            <a:r>
              <a:rPr lang="ru-RU" dirty="0"/>
              <a:t> і легко і складно.</a:t>
            </a:r>
          </a:p>
          <a:p>
            <a:r>
              <a:rPr lang="ru-RU" dirty="0"/>
              <a:t>Головна мета і </a:t>
            </a:r>
            <a:r>
              <a:rPr lang="ru-RU" dirty="0" err="1"/>
              <a:t>професійне</a:t>
            </a:r>
            <a:r>
              <a:rPr lang="ru-RU" dirty="0"/>
              <a:t> </a:t>
            </a:r>
            <a:r>
              <a:rPr lang="ru-RU" dirty="0" err="1"/>
              <a:t>завдання</a:t>
            </a:r>
            <a:r>
              <a:rPr lang="ru-RU" dirty="0"/>
              <a:t> педагога – бути </a:t>
            </a:r>
            <a:r>
              <a:rPr lang="ru-RU" dirty="0" err="1"/>
              <a:t>організатором</a:t>
            </a:r>
            <a:r>
              <a:rPr lang="ru-RU" dirty="0"/>
              <a:t> у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керівника</a:t>
            </a:r>
            <a:r>
              <a:rPr lang="ru-RU" dirty="0"/>
              <a:t>, наставника для </a:t>
            </a:r>
            <a:r>
              <a:rPr lang="ru-RU" dirty="0" err="1"/>
              <a:t>найменших</a:t>
            </a:r>
            <a:r>
              <a:rPr lang="ru-RU" dirty="0"/>
              <a:t>, а </a:t>
            </a:r>
            <a:r>
              <a:rPr lang="ru-RU" dirty="0" err="1"/>
              <a:t>згодом</a:t>
            </a:r>
            <a:r>
              <a:rPr lang="ru-RU" dirty="0"/>
              <a:t> – у </a:t>
            </a:r>
            <a:r>
              <a:rPr lang="ru-RU" dirty="0" err="1"/>
              <a:t>ролі</a:t>
            </a:r>
            <a:r>
              <a:rPr lang="ru-RU" dirty="0"/>
              <a:t> </a:t>
            </a:r>
            <a:r>
              <a:rPr lang="ru-RU" dirty="0" err="1"/>
              <a:t>співробітника</a:t>
            </a:r>
            <a:r>
              <a:rPr lang="ru-RU" dirty="0"/>
              <a:t>, </a:t>
            </a:r>
            <a:r>
              <a:rPr lang="ru-RU" dirty="0" err="1"/>
              <a:t>радника</a:t>
            </a:r>
            <a:r>
              <a:rPr lang="ru-RU" dirty="0"/>
              <a:t>, друга і </a:t>
            </a:r>
            <a:r>
              <a:rPr lang="ru-RU" dirty="0" err="1"/>
              <a:t>товариша</a:t>
            </a:r>
            <a:r>
              <a:rPr lang="ru-RU" dirty="0"/>
              <a:t>) </a:t>
            </a:r>
            <a:r>
              <a:rPr lang="ru-RU" dirty="0" err="1"/>
              <a:t>розумної</a:t>
            </a:r>
            <a:r>
              <a:rPr lang="ru-RU" dirty="0"/>
              <a:t>, </a:t>
            </a:r>
            <a:r>
              <a:rPr lang="ru-RU" dirty="0" err="1"/>
              <a:t>осмисленої</a:t>
            </a:r>
            <a:r>
              <a:rPr lang="ru-RU" dirty="0"/>
              <a:t>, </a:t>
            </a:r>
            <a:r>
              <a:rPr lang="ru-RU" dirty="0" err="1"/>
              <a:t>культурної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. </a:t>
            </a:r>
            <a:r>
              <a:rPr lang="ru-RU" dirty="0" err="1"/>
              <a:t>Саме</a:t>
            </a:r>
            <a:r>
              <a:rPr lang="ru-RU" dirty="0"/>
              <a:t> в </a:t>
            </a:r>
            <a:r>
              <a:rPr lang="ru-RU" dirty="0" err="1"/>
              <a:t>діяльності</a:t>
            </a:r>
            <a:r>
              <a:rPr lang="ru-RU" dirty="0"/>
              <a:t> </a:t>
            </a:r>
            <a:r>
              <a:rPr lang="ru-RU" dirty="0" err="1"/>
              <a:t>відбувається</a:t>
            </a:r>
            <a:r>
              <a:rPr lang="ru-RU" dirty="0"/>
              <a:t> </a:t>
            </a:r>
            <a:r>
              <a:rPr lang="ru-RU" dirty="0" err="1"/>
              <a:t>розвиток</a:t>
            </a:r>
            <a:r>
              <a:rPr lang="ru-RU" dirty="0"/>
              <a:t>.</a:t>
            </a:r>
          </a:p>
          <a:p>
            <a:r>
              <a:rPr lang="ru-RU" dirty="0"/>
              <a:t>Мета </a:t>
            </a:r>
            <a:r>
              <a:rPr lang="ru-RU" dirty="0" err="1"/>
              <a:t>психолого</a:t>
            </a:r>
            <a:r>
              <a:rPr lang="ru-RU" dirty="0"/>
              <a:t> – </a:t>
            </a:r>
            <a:r>
              <a:rPr lang="ru-RU" dirty="0" err="1"/>
              <a:t>педагогічного</a:t>
            </a:r>
            <a:r>
              <a:rPr lang="ru-RU" dirty="0"/>
              <a:t> </a:t>
            </a:r>
            <a:r>
              <a:rPr lang="ru-RU" dirty="0" err="1"/>
              <a:t>проектування</a:t>
            </a:r>
            <a:r>
              <a:rPr lang="ru-RU" dirty="0"/>
              <a:t> – </a:t>
            </a:r>
            <a:r>
              <a:rPr lang="ru-RU" dirty="0" err="1"/>
              <a:t>наповнення</a:t>
            </a:r>
            <a:r>
              <a:rPr lang="ru-RU" dirty="0"/>
              <a:t> </a:t>
            </a:r>
            <a:r>
              <a:rPr lang="ru-RU" dirty="0" err="1"/>
              <a:t>життя</a:t>
            </a:r>
            <a:r>
              <a:rPr lang="ru-RU" dirty="0"/>
              <a:t> </a:t>
            </a:r>
            <a:r>
              <a:rPr lang="ru-RU" dirty="0" err="1"/>
              <a:t>дитини</a:t>
            </a:r>
            <a:r>
              <a:rPr lang="ru-RU" dirty="0"/>
              <a:t> </a:t>
            </a:r>
            <a:r>
              <a:rPr lang="ru-RU" dirty="0" err="1"/>
              <a:t>сенсом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її</a:t>
            </a:r>
            <a:r>
              <a:rPr lang="ru-RU" dirty="0"/>
              <a:t> </a:t>
            </a:r>
            <a:r>
              <a:rPr lang="ru-RU" dirty="0" err="1"/>
              <a:t>осмисленої</a:t>
            </a:r>
            <a:r>
              <a:rPr lang="ru-RU" dirty="0"/>
              <a:t>, </a:t>
            </a:r>
            <a:r>
              <a:rPr lang="ru-RU" dirty="0" err="1"/>
              <a:t>цілеспрямованої</a:t>
            </a:r>
            <a:r>
              <a:rPr lang="ru-RU" dirty="0"/>
              <a:t> </a:t>
            </a:r>
            <a:r>
              <a:rPr lang="ru-RU" dirty="0" err="1"/>
              <a:t>продуктивної</a:t>
            </a:r>
            <a:r>
              <a:rPr lang="ru-RU" dirty="0"/>
              <a:t> </a:t>
            </a:r>
            <a:r>
              <a:rPr lang="ru-RU" dirty="0" err="1"/>
              <a:t>взаємодії</a:t>
            </a:r>
            <a:r>
              <a:rPr lang="ru-RU" dirty="0"/>
              <a:t> </a:t>
            </a:r>
            <a:r>
              <a:rPr lang="ru-RU" dirty="0" err="1"/>
              <a:t>зі</a:t>
            </a:r>
            <a:r>
              <a:rPr lang="ru-RU" dirty="0"/>
              <a:t> </a:t>
            </a:r>
            <a:r>
              <a:rPr lang="ru-RU" dirty="0" err="1"/>
              <a:t>світом</a:t>
            </a:r>
            <a:r>
              <a:rPr lang="ru-RU" dirty="0"/>
              <a:t> людей, </a:t>
            </a:r>
            <a:r>
              <a:rPr lang="ru-RU" dirty="0" err="1"/>
              <a:t>природи</a:t>
            </a:r>
            <a:r>
              <a:rPr lang="ru-RU" dirty="0"/>
              <a:t>, </a:t>
            </a:r>
            <a:r>
              <a:rPr lang="ru-RU" dirty="0" err="1"/>
              <a:t>техніки</a:t>
            </a:r>
            <a:r>
              <a:rPr lang="ru-RU" dirty="0"/>
              <a:t> та </a:t>
            </a:r>
            <a:r>
              <a:rPr lang="ru-RU" dirty="0" err="1"/>
              <a:t>різними</a:t>
            </a:r>
            <a:r>
              <a:rPr lang="ru-RU" dirty="0"/>
              <a:t> </a:t>
            </a:r>
            <a:r>
              <a:rPr lang="ru-RU" dirty="0" err="1"/>
              <a:t>галузями</a:t>
            </a:r>
            <a:r>
              <a:rPr lang="ru-RU" dirty="0"/>
              <a:t> </a:t>
            </a:r>
            <a:r>
              <a:rPr lang="ru-RU" dirty="0" err="1"/>
              <a:t>знань</a:t>
            </a:r>
            <a:r>
              <a:rPr lang="ru-RU" dirty="0"/>
              <a:t> про </a:t>
            </a:r>
            <a:r>
              <a:rPr lang="ru-RU" dirty="0" err="1"/>
              <a:t>довкілля</a:t>
            </a:r>
            <a:r>
              <a:rPr lang="ru-RU" dirty="0"/>
              <a:t>, </a:t>
            </a:r>
            <a:r>
              <a:rPr lang="ru-RU" dirty="0" err="1"/>
              <a:t>формування</a:t>
            </a:r>
            <a:r>
              <a:rPr lang="ru-RU" dirty="0"/>
              <a:t> </a:t>
            </a:r>
            <a:r>
              <a:rPr lang="ru-RU" dirty="0" err="1"/>
              <a:t>культури</a:t>
            </a:r>
            <a:r>
              <a:rPr lang="ru-RU" dirty="0"/>
              <a:t> </a:t>
            </a:r>
            <a:r>
              <a:rPr lang="ru-RU" dirty="0" err="1"/>
              <a:t>життєдіяльності</a:t>
            </a:r>
            <a:r>
              <a:rPr lang="ru-RU" dirty="0"/>
              <a:t>, яка </a:t>
            </a:r>
            <a:r>
              <a:rPr lang="ru-RU" dirty="0" err="1"/>
              <a:t>проявляється</a:t>
            </a:r>
            <a:r>
              <a:rPr lang="ru-RU" dirty="0"/>
              <a:t> в </a:t>
            </a:r>
            <a:r>
              <a:rPr lang="ru-RU" dirty="0" err="1"/>
              <a:t>організації</a:t>
            </a:r>
            <a:r>
              <a:rPr lang="ru-RU" dirty="0"/>
              <a:t> </a:t>
            </a:r>
            <a:r>
              <a:rPr lang="ru-RU" dirty="0" err="1"/>
              <a:t>всих</a:t>
            </a:r>
            <a:r>
              <a:rPr lang="ru-RU" dirty="0"/>
              <a:t> </a:t>
            </a:r>
            <a:r>
              <a:rPr lang="ru-RU" dirty="0" err="1"/>
              <a:t>видів</a:t>
            </a:r>
            <a:r>
              <a:rPr lang="ru-RU" dirty="0"/>
              <a:t> </a:t>
            </a:r>
            <a:r>
              <a:rPr lang="ru-RU" dirty="0" err="1"/>
              <a:t>діяльності</a:t>
            </a:r>
            <a:r>
              <a:rPr lang="ru-RU" dirty="0"/>
              <a:t>: </a:t>
            </a:r>
            <a:r>
              <a:rPr lang="ru-RU" dirty="0" err="1"/>
              <a:t>спілкуванні</a:t>
            </a:r>
            <a:r>
              <a:rPr lang="ru-RU" dirty="0"/>
              <a:t>, </a:t>
            </a:r>
            <a:r>
              <a:rPr lang="ru-RU" dirty="0" err="1"/>
              <a:t>пізнавальній</a:t>
            </a:r>
            <a:r>
              <a:rPr lang="ru-RU" dirty="0"/>
              <a:t>, </a:t>
            </a:r>
            <a:r>
              <a:rPr lang="ru-RU" dirty="0" err="1"/>
              <a:t>природничій</a:t>
            </a:r>
            <a:r>
              <a:rPr lang="ru-RU" dirty="0"/>
              <a:t>, </a:t>
            </a:r>
            <a:r>
              <a:rPr lang="ru-RU" dirty="0" err="1"/>
              <a:t>образотворчий</a:t>
            </a:r>
            <a:r>
              <a:rPr lang="ru-RU" dirty="0"/>
              <a:t> </a:t>
            </a:r>
            <a:r>
              <a:rPr lang="ru-RU" dirty="0" err="1"/>
              <a:t>тощо</a:t>
            </a:r>
            <a:r>
              <a:rPr lang="ru-RU" dirty="0"/>
              <a:t>. При </a:t>
            </a:r>
            <a:r>
              <a:rPr lang="ru-RU" dirty="0" err="1"/>
              <a:t>створенні</a:t>
            </a:r>
            <a:r>
              <a:rPr lang="ru-RU" dirty="0"/>
              <a:t> </a:t>
            </a:r>
            <a:r>
              <a:rPr lang="ru-RU" dirty="0" err="1"/>
              <a:t>такої</a:t>
            </a:r>
            <a:r>
              <a:rPr lang="ru-RU" dirty="0"/>
              <a:t> </a:t>
            </a:r>
            <a:r>
              <a:rPr lang="ru-RU" dirty="0" err="1"/>
              <a:t>педагогічної</a:t>
            </a:r>
            <a:r>
              <a:rPr lang="ru-RU" dirty="0"/>
              <a:t> </a:t>
            </a:r>
            <a:r>
              <a:rPr lang="ru-RU" dirty="0" err="1"/>
              <a:t>ситуації</a:t>
            </a:r>
            <a:r>
              <a:rPr lang="ru-RU" dirty="0"/>
              <a:t> </a:t>
            </a:r>
            <a:r>
              <a:rPr lang="ru-RU" dirty="0" err="1"/>
              <a:t>проявляються</a:t>
            </a:r>
            <a:r>
              <a:rPr lang="ru-RU" dirty="0"/>
              <a:t> </a:t>
            </a:r>
            <a:r>
              <a:rPr lang="ru-RU" dirty="0" err="1"/>
              <a:t>позитивні</a:t>
            </a:r>
            <a:r>
              <a:rPr lang="ru-RU" dirty="0"/>
              <a:t> </a:t>
            </a:r>
            <a:r>
              <a:rPr lang="ru-RU" dirty="0" err="1"/>
              <a:t>перспективи</a:t>
            </a:r>
            <a:r>
              <a:rPr lang="ru-RU" dirty="0"/>
              <a:t> </a:t>
            </a:r>
            <a:r>
              <a:rPr lang="ru-RU" dirty="0" err="1"/>
              <a:t>розвитку</a:t>
            </a:r>
            <a:r>
              <a:rPr lang="ru-RU" dirty="0"/>
              <a:t> як для </a:t>
            </a:r>
            <a:r>
              <a:rPr lang="ru-RU" dirty="0" err="1"/>
              <a:t>дитини</a:t>
            </a:r>
            <a:r>
              <a:rPr lang="ru-RU" dirty="0"/>
              <a:t>, так і для педагога.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992607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3741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01010"/>
                </a:solidFill>
              </a:rPr>
              <a:t>Проект «Для </a:t>
            </a:r>
            <a:r>
              <a:rPr lang="uk-UA" b="1" dirty="0" smtClean="0">
                <a:solidFill>
                  <a:srgbClr val="F01010"/>
                </a:solidFill>
              </a:rPr>
              <a:t>чого людині спорт?»</a:t>
            </a:r>
            <a:endParaRPr lang="ru-RU" b="1" dirty="0">
              <a:solidFill>
                <a:srgbClr val="F0101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uk-UA" dirty="0" smtClean="0"/>
              <a:t>Мета: розвивати фізичну активність під час виконання фізичних вправ, рухливих ігор; розвивати лексику, вміння задавати питання, вміння коментувати свої дії та логічне пояснювання.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1026" name="Picture 2" descr="C:\Users\Admin\Desktop\IMG_215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6326" y="2996951"/>
            <a:ext cx="4091658" cy="33610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Admin\Desktop\IMG_215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985364"/>
            <a:ext cx="4032448" cy="33725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79590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01010"/>
                </a:solidFill>
              </a:rPr>
              <a:t>Проект «Рідний </a:t>
            </a:r>
            <a:r>
              <a:rPr lang="uk-UA" b="1" dirty="0" smtClean="0">
                <a:solidFill>
                  <a:srgbClr val="F01010"/>
                </a:solidFill>
              </a:rPr>
              <a:t>край, де ми живемо, Україною </a:t>
            </a:r>
            <a:r>
              <a:rPr lang="uk-UA" b="1" dirty="0" smtClean="0">
                <a:solidFill>
                  <a:srgbClr val="F01010"/>
                </a:solidFill>
              </a:rPr>
              <a:t>звемо»</a:t>
            </a:r>
            <a:endParaRPr lang="ru-RU" b="1" dirty="0">
              <a:solidFill>
                <a:srgbClr val="F0101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sz="2000" dirty="0" smtClean="0"/>
              <a:t>Мета: поширювати знання дітей про рідну країну, державні символи, обереги; про предмети домашнього вжитку;про народно-прикладне мистецтво; про культуру родинних стосунків; про фольклорні та родинні свята.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  <p:pic>
        <p:nvPicPr>
          <p:cNvPr id="2050" name="Picture 2" descr="D:\Мамины папки\Фото\IMG_246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852936"/>
            <a:ext cx="4992840" cy="37444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84949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850106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01010"/>
                </a:solidFill>
              </a:rPr>
              <a:t>Проект «У </a:t>
            </a:r>
            <a:r>
              <a:rPr lang="uk-UA" b="1" dirty="0" smtClean="0">
                <a:solidFill>
                  <a:srgbClr val="F01010"/>
                </a:solidFill>
              </a:rPr>
              <a:t>країні </a:t>
            </a:r>
            <a:r>
              <a:rPr lang="uk-UA" b="1" dirty="0" smtClean="0">
                <a:solidFill>
                  <a:srgbClr val="F01010"/>
                </a:solidFill>
              </a:rPr>
              <a:t>етикету»</a:t>
            </a:r>
            <a:endParaRPr lang="ru-RU" b="1" dirty="0">
              <a:solidFill>
                <a:srgbClr val="F0101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Мета: поширювати знання про додержання правил поведінки и норм моралі; вчити виявляти доброту, турботу, чуйність; прислухатися до своїх почуттів; об</a:t>
            </a:r>
            <a:r>
              <a:rPr lang="en-US" dirty="0" smtClean="0"/>
              <a:t>”</a:t>
            </a:r>
            <a:r>
              <a:rPr lang="uk-UA" dirty="0" err="1" smtClean="0"/>
              <a:t>єктивно</a:t>
            </a:r>
            <a:r>
              <a:rPr lang="uk-UA" dirty="0" smtClean="0"/>
              <a:t> оцінювати власні чесноти, вчинки.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3074" name="Picture 2" descr="D:\Мамины папки\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8" y="3501008"/>
            <a:ext cx="4126625" cy="309325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Мамины папки\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01008"/>
            <a:ext cx="4024220" cy="308950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895273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b="1" dirty="0" smtClean="0">
                <a:solidFill>
                  <a:srgbClr val="F01010"/>
                </a:solidFill>
              </a:rPr>
              <a:t>Проект «Під </a:t>
            </a:r>
            <a:r>
              <a:rPr lang="uk-UA" b="1" dirty="0" smtClean="0">
                <a:solidFill>
                  <a:srgbClr val="F01010"/>
                </a:solidFill>
              </a:rPr>
              <a:t>Новий рік нам казка обійми </a:t>
            </a:r>
            <a:r>
              <a:rPr lang="uk-UA" b="1" dirty="0" smtClean="0">
                <a:solidFill>
                  <a:srgbClr val="F01010"/>
                </a:solidFill>
              </a:rPr>
              <a:t>розкриває»</a:t>
            </a:r>
            <a:endParaRPr lang="ru-RU" b="1" dirty="0">
              <a:solidFill>
                <a:srgbClr val="F0101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uk-UA" dirty="0" smtClean="0"/>
              <a:t>Мета: поширювати знання про народні свята, про історію виникнення зимових свят, про українську культуру; про свято Нового року.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4098" name="Picture 2" descr="D:\Мамины папки\Фотки пупсиков\Все фотки\113___12\IMG_05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7912" y="3212976"/>
            <a:ext cx="4204088" cy="3264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Мамины папки\Фотки пупсиков\Все фотки\113___12\IMG_05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9944" y="3212976"/>
            <a:ext cx="4032448" cy="32640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36148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01010"/>
                </a:solidFill>
              </a:rPr>
              <a:t>Проект «Людина </a:t>
            </a:r>
            <a:r>
              <a:rPr lang="uk-UA" b="1" dirty="0" smtClean="0">
                <a:solidFill>
                  <a:srgbClr val="F01010"/>
                </a:solidFill>
              </a:rPr>
              <a:t>працею </a:t>
            </a:r>
            <a:r>
              <a:rPr lang="uk-UA" b="1" dirty="0" smtClean="0">
                <a:solidFill>
                  <a:srgbClr val="F01010"/>
                </a:solidFill>
              </a:rPr>
              <a:t>славна»</a:t>
            </a:r>
            <a:endParaRPr lang="ru-RU" b="1" dirty="0">
              <a:solidFill>
                <a:srgbClr val="F0101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uk-UA" dirty="0" smtClean="0"/>
              <a:t>Мета: поширювати знання дітей про професії; про інструменти до цих професій; вчити систематизувати та вільно використовувати отриманні знання.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5122" name="Picture 2" descr="C:\Users\Admin\Desktop\IMG_249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389996"/>
            <a:ext cx="4224710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Admin\Desktop\IMG_25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3389996"/>
            <a:ext cx="4224711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0213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78098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01010"/>
                </a:solidFill>
              </a:rPr>
              <a:t>Проект «Зацвів </a:t>
            </a:r>
            <a:r>
              <a:rPr lang="uk-UA" b="1" dirty="0" smtClean="0">
                <a:solidFill>
                  <a:srgbClr val="F01010"/>
                </a:solidFill>
              </a:rPr>
              <a:t>садок на </a:t>
            </a:r>
            <a:r>
              <a:rPr lang="uk-UA" b="1" dirty="0" smtClean="0">
                <a:solidFill>
                  <a:srgbClr val="F01010"/>
                </a:solidFill>
              </a:rPr>
              <a:t>підвіконні»</a:t>
            </a:r>
            <a:endParaRPr lang="ru-RU" b="1" dirty="0">
              <a:solidFill>
                <a:srgbClr val="F0101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340768"/>
            <a:ext cx="7467600" cy="5133184"/>
          </a:xfrm>
        </p:spPr>
        <p:txBody>
          <a:bodyPr/>
          <a:lstStyle/>
          <a:p>
            <a:r>
              <a:rPr lang="uk-UA" dirty="0" smtClean="0"/>
              <a:t>Мета: поширювати знання про рослини, їх органи і функції; про те, що треба робити для розвитку рослин; вчити помічати красу кімнатних рослин.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6146" name="Picture 2" descr="D:\Мамины папки\Фотки пупсиков\Все фотки\Праздники\IMG_0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83078" y="3761671"/>
            <a:ext cx="3936663" cy="295232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Admin\Desktop\IMG_26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55976" y="2564904"/>
            <a:ext cx="4241153" cy="244827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508748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70609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rgbClr val="F01010"/>
                </a:solidFill>
              </a:rPr>
              <a:t>Проект «Весняний гомін»</a:t>
            </a:r>
            <a:endParaRPr lang="ru-RU" b="1" dirty="0">
              <a:solidFill>
                <a:srgbClr val="F0101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457200" y="1268760"/>
            <a:ext cx="7467600" cy="5205192"/>
          </a:xfrm>
        </p:spPr>
        <p:txBody>
          <a:bodyPr/>
          <a:lstStyle/>
          <a:p>
            <a:r>
              <a:rPr lang="uk-UA" dirty="0" smtClean="0"/>
              <a:t>Мета: поширити знання дітей про весняні явища в природі, створити у дітей емоційний настрій, </a:t>
            </a:r>
            <a:r>
              <a:rPr lang="uk-UA" dirty="0" err="1" smtClean="0"/>
              <a:t>пов</a:t>
            </a:r>
            <a:r>
              <a:rPr lang="en-US" dirty="0" smtClean="0"/>
              <a:t>”</a:t>
            </a:r>
            <a:r>
              <a:rPr lang="uk-UA" dirty="0" err="1" smtClean="0"/>
              <a:t>язаний</a:t>
            </a:r>
            <a:r>
              <a:rPr lang="uk-UA" dirty="0" smtClean="0"/>
              <a:t> з приходом весни; вчити розпізнавати ознаки весняного пробудження природи.</a:t>
            </a:r>
            <a:br>
              <a:rPr lang="uk-UA" dirty="0" smtClean="0"/>
            </a:b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56992"/>
            <a:ext cx="4032448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 descr="C:\Users\Admin\Desktop\IMG_264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84969" y="3356992"/>
            <a:ext cx="3891487" cy="31683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8672919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294</TotalTime>
  <Words>538</Words>
  <Application>Microsoft Office PowerPoint</Application>
  <PresentationFormat>Экран (4:3)</PresentationFormat>
  <Paragraphs>25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Эркер</vt:lpstr>
      <vt:lpstr>Комунальний дошкільний навчальний заклад № 127        Проектна діяльність в дитячому садку  старшої групи «Б»         Вихователь: Бобрик Я.О.</vt:lpstr>
      <vt:lpstr>Мета психолого-педадогічного проектування:</vt:lpstr>
      <vt:lpstr>Проект «Для чого людині спорт?»</vt:lpstr>
      <vt:lpstr>Проект «Рідний край, де ми живемо, Україною звемо»</vt:lpstr>
      <vt:lpstr>Проект «У країні етикету»</vt:lpstr>
      <vt:lpstr>Проект «Під Новий рік нам казка обійми розкриває»</vt:lpstr>
      <vt:lpstr>Проект «Людина працею славна»</vt:lpstr>
      <vt:lpstr>Проект «Зацвів садок на підвіконні»</vt:lpstr>
      <vt:lpstr>Проект «Весняний гомін»</vt:lpstr>
      <vt:lpstr>Проект «Я і всесвіт»</vt:lpstr>
      <vt:lpstr>Проект «Життя маємо - за нього відповідаємо!»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Елена</cp:lastModifiedBy>
  <cp:revision>18</cp:revision>
  <dcterms:created xsi:type="dcterms:W3CDTF">2014-05-17T09:14:10Z</dcterms:created>
  <dcterms:modified xsi:type="dcterms:W3CDTF">2014-06-02T17:01:05Z</dcterms:modified>
</cp:coreProperties>
</file>